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1" r:id="rId1"/>
    <p:sldMasterId id="2147483835" r:id="rId2"/>
  </p:sldMasterIdLst>
  <p:notesMasterIdLst>
    <p:notesMasterId r:id="rId18"/>
  </p:notesMasterIdLst>
  <p:handoutMasterIdLst>
    <p:handoutMasterId r:id="rId19"/>
  </p:handoutMasterIdLst>
  <p:sldIdLst>
    <p:sldId id="256" r:id="rId3"/>
    <p:sldId id="263" r:id="rId4"/>
    <p:sldId id="265" r:id="rId5"/>
    <p:sldId id="259" r:id="rId6"/>
    <p:sldId id="264" r:id="rId7"/>
    <p:sldId id="273" r:id="rId8"/>
    <p:sldId id="258" r:id="rId9"/>
    <p:sldId id="266" r:id="rId10"/>
    <p:sldId id="272" r:id="rId11"/>
    <p:sldId id="267" r:id="rId12"/>
    <p:sldId id="268" r:id="rId13"/>
    <p:sldId id="274" r:id="rId14"/>
    <p:sldId id="269" r:id="rId15"/>
    <p:sldId id="262" r:id="rId16"/>
    <p:sldId id="271"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93931"/>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A6DA28-BB08-4E28-94E8-AB53A02DD57B}">
  <a:tblStyle styleId="{73A6DA28-BB08-4E28-94E8-AB53A02DD57B}" styleName="Vertical Table">
    <a:wholeTbl>
      <a:tcTxStyle>
        <a:fontRef idx="minor"/>
        <a:schemeClr val="dk2"/>
      </a:tcTxStyle>
      <a:tcStyle>
        <a:tcBdr>
          <a:left>
            <a:ln w="0" cmpd="sng">
              <a:solidFill>
                <a:schemeClr val="lt1"/>
              </a:solidFill>
            </a:ln>
          </a:left>
          <a:right>
            <a:ln w="0" cmpd="sng">
              <a:solidFill>
                <a:schemeClr val="lt1"/>
              </a:solidFill>
            </a:ln>
          </a:right>
          <a:top>
            <a:ln w="0" cmpd="sng">
              <a:solidFill>
                <a:schemeClr val="lt1"/>
              </a:solidFill>
            </a:ln>
          </a:top>
          <a:bottom>
            <a:ln w="0" cmpd="sng">
              <a:solidFill>
                <a:schemeClr val="lt1"/>
              </a:solidFill>
            </a:ln>
          </a:bottom>
          <a:insideH>
            <a:ln w="0" cmpd="sng">
              <a:solidFill>
                <a:schemeClr val="lt1"/>
              </a:solidFill>
            </a:ln>
          </a:insideH>
          <a:insideV>
            <a:ln w="0" cmpd="sng">
              <a:solidFill>
                <a:schemeClr val="lt1"/>
              </a:solidFill>
            </a:ln>
          </a:insideV>
        </a:tcBdr>
        <a:fill>
          <a:solidFill>
            <a:schemeClr val="lt1"/>
          </a:solidFill>
        </a:fill>
      </a:tcStyle>
    </a:wholeTbl>
    <a:band1H>
      <a:tcStyle>
        <a:tcBdr>
          <a:bottom>
            <a:ln w="10000" cmpd="sng">
              <a:solidFill>
                <a:schemeClr val="dk2">
                  <a:tint val="40000"/>
                </a:schemeClr>
              </a:solidFill>
            </a:ln>
          </a:bottom>
        </a:tcBdr>
      </a:tcStyle>
    </a:band1H>
    <a:band2H>
      <a:tcStyle>
        <a:tcBdr>
          <a:bottom>
            <a:ln w="10000" cmpd="sng">
              <a:solidFill>
                <a:schemeClr val="dk2">
                  <a:tint val="40000"/>
                </a:schemeClr>
              </a:solidFill>
            </a:ln>
          </a:bottom>
        </a:tcBdr>
        <a:fill>
          <a:solidFill>
            <a:srgbClr val="FFFFFF"/>
          </a:solidFill>
        </a:fill>
      </a:tcStyle>
    </a:band2H>
    <a:band1V>
      <a:tcStyle>
        <a:tcBdr/>
      </a:tcStyle>
    </a:band1V>
    <a:band2V>
      <a:tcStyle>
        <a:tcBdr/>
      </a:tcStyle>
    </a:band2V>
    <a:lastCol>
      <a:tcStyle>
        <a:tcBdr/>
      </a:tcStyle>
    </a:lastCol>
    <a:firstCol>
      <a:tcStyle>
        <a:tcBdr/>
      </a:tcStyle>
    </a:firstCol>
    <a:lastRow>
      <a:tcTxStyle b="on">
        <a:fontRef idx="major"/>
        <a:schemeClr val="dk2"/>
      </a:tcTxStyle>
      <a:tcStyle>
        <a:tcBdr/>
        <a:fill>
          <a:solidFill>
            <a:schemeClr val="dk2">
              <a:tint val="10000"/>
            </a:schemeClr>
          </a:solidFill>
        </a:fill>
      </a:tcStyle>
    </a:lastRow>
    <a:firstRow>
      <a:tcTxStyle b="on">
        <a:fontRef idx="major"/>
        <a:schemeClr val="lt1"/>
      </a:tcTxStyle>
      <a:tcStyle>
        <a:tcBdr>
          <a:insideV>
            <a:ln w="0" cmpd="sng">
              <a:solidFill>
                <a:schemeClr val="accent1"/>
              </a:solidFill>
            </a:ln>
          </a:insideV>
        </a:tcBdr>
        <a:fill>
          <a:solidFill>
            <a:schemeClr val="accent1"/>
          </a:solidFill>
        </a:fill>
      </a:tcStyle>
    </a:firstRow>
  </a:tblStyle>
  <a:tblStyle styleId="{5C22544A-7EE6-4342-B048-85BDC9FD1C3A}" styleName="Medium Style 2 - Accent 1">
    <a:wholeTbl>
      <a:tcTxStyle>
        <a:fontRef idx="minor">
          <a:prstClr val="black"/>
        </a:fontRef>
        <a:schemeClr val="dk2"/>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28"/>
    <p:restoredTop sz="73094"/>
  </p:normalViewPr>
  <p:slideViewPr>
    <p:cSldViewPr snapToGrid="0" snapToObjects="1">
      <p:cViewPr>
        <p:scale>
          <a:sx n="160" d="100"/>
          <a:sy n="160" d="100"/>
        </p:scale>
        <p:origin x="856" y="128"/>
      </p:cViewPr>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61" d="100"/>
          <a:sy n="161" d="100"/>
        </p:scale>
        <p:origin x="558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image" Target="../media/image19.png"/></Relationships>
</file>

<file path=ppt/diagrams/_rels/data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image" Target="../media/image19.png"/></Relationships>
</file>

<file path=ppt/diagrams/_rels/drawing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34537F-C45F-B843-A404-319347C1C76C}"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1B695E68-1BF3-724E-AA80-B122ACD3AA12}">
      <dgm:prSet/>
      <dgm:spPr/>
      <dgm:t>
        <a:bodyPr/>
        <a:lstStyle/>
        <a:p>
          <a:r>
            <a:rPr lang="en-US" b="0" i="0" dirty="0"/>
            <a:t>FalconPy is a Python 3 solution for interacting with the CrowdStrike Falcon OAuth2 API</a:t>
          </a:r>
          <a:endParaRPr lang="en-US" dirty="0"/>
        </a:p>
      </dgm:t>
    </dgm:pt>
    <dgm:pt modelId="{488BDB6D-4885-B647-97B9-722BBD6C3A0B}" type="parTrans" cxnId="{B96C6BC8-1FD4-264D-AD18-C0790D9D2D9B}">
      <dgm:prSet/>
      <dgm:spPr/>
      <dgm:t>
        <a:bodyPr/>
        <a:lstStyle/>
        <a:p>
          <a:endParaRPr lang="en-US"/>
        </a:p>
      </dgm:t>
    </dgm:pt>
    <dgm:pt modelId="{34F783A2-1446-484E-985D-930D72232AFA}" type="sibTrans" cxnId="{B96C6BC8-1FD4-264D-AD18-C0790D9D2D9B}">
      <dgm:prSet/>
      <dgm:spPr/>
      <dgm:t>
        <a:bodyPr/>
        <a:lstStyle/>
        <a:p>
          <a:endParaRPr lang="en-US"/>
        </a:p>
      </dgm:t>
    </dgm:pt>
    <dgm:pt modelId="{2EF68BED-AFB9-1A42-8A4B-D72F5414E911}">
      <dgm:prSet/>
      <dgm:spPr/>
      <dgm:t>
        <a:bodyPr anchor="ctr"/>
        <a:lstStyle/>
        <a:p>
          <a:pPr algn="ctr">
            <a:lnSpc>
              <a:spcPct val="100000"/>
            </a:lnSpc>
          </a:pPr>
          <a:r>
            <a:rPr lang="en-US" b="0" i="0" dirty="0"/>
            <a:t>Community-driven, FalconPy is provided as a completely free and Open Source project</a:t>
          </a:r>
          <a:endParaRPr lang="en-US" dirty="0"/>
        </a:p>
      </dgm:t>
    </dgm:pt>
    <dgm:pt modelId="{7086FB57-C700-7648-8948-4C17BB921078}" type="parTrans" cxnId="{3FCAC277-40C9-B448-98C1-043D8DF54020}">
      <dgm:prSet/>
      <dgm:spPr/>
      <dgm:t>
        <a:bodyPr/>
        <a:lstStyle/>
        <a:p>
          <a:endParaRPr lang="en-US"/>
        </a:p>
      </dgm:t>
    </dgm:pt>
    <dgm:pt modelId="{819DCC73-58C8-1340-B8FD-E670C467C40F}" type="sibTrans" cxnId="{3FCAC277-40C9-B448-98C1-043D8DF54020}">
      <dgm:prSet/>
      <dgm:spPr/>
      <dgm:t>
        <a:bodyPr/>
        <a:lstStyle/>
        <a:p>
          <a:endParaRPr lang="en-US"/>
        </a:p>
      </dgm:t>
    </dgm:pt>
    <dgm:pt modelId="{5EC5FC79-CE48-064B-90DE-4F501C9B951F}" type="pres">
      <dgm:prSet presAssocID="{6634537F-C45F-B843-A404-319347C1C76C}" presName="linearFlow" presStyleCnt="0">
        <dgm:presLayoutVars>
          <dgm:dir/>
          <dgm:resizeHandles val="exact"/>
        </dgm:presLayoutVars>
      </dgm:prSet>
      <dgm:spPr/>
    </dgm:pt>
    <dgm:pt modelId="{F865F439-1E8C-9E43-B62F-57BB3148AD2F}" type="pres">
      <dgm:prSet presAssocID="{1B695E68-1BF3-724E-AA80-B122ACD3AA12}" presName="composite" presStyleCnt="0"/>
      <dgm:spPr/>
    </dgm:pt>
    <dgm:pt modelId="{96FFBEB3-D68C-E446-B5FB-CAE3DA53E810}" type="pres">
      <dgm:prSet presAssocID="{1B695E68-1BF3-724E-AA80-B122ACD3AA12}" presName="imgShp" presStyleLbl="fgImgPlace1" presStyleIdx="0" presStyleCnt="2" custScaleX="99987"/>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CCB56C93-C818-F24B-8258-98F7A4C82E9D}" type="pres">
      <dgm:prSet presAssocID="{1B695E68-1BF3-724E-AA80-B122ACD3AA12}" presName="txShp" presStyleLbl="node1" presStyleIdx="0" presStyleCnt="2">
        <dgm:presLayoutVars>
          <dgm:bulletEnabled val="1"/>
        </dgm:presLayoutVars>
      </dgm:prSet>
      <dgm:spPr/>
    </dgm:pt>
    <dgm:pt modelId="{AC7855CF-477B-F642-9226-D742539A8AEE}" type="pres">
      <dgm:prSet presAssocID="{34F783A2-1446-484E-985D-930D72232AFA}" presName="spacing" presStyleCnt="0"/>
      <dgm:spPr/>
    </dgm:pt>
    <dgm:pt modelId="{9D14E0AA-07F7-6648-969B-A9343F44BC38}" type="pres">
      <dgm:prSet presAssocID="{2EF68BED-AFB9-1A42-8A4B-D72F5414E911}" presName="composite" presStyleCnt="0"/>
      <dgm:spPr/>
    </dgm:pt>
    <dgm:pt modelId="{E63F6145-2D0E-4447-A9C4-A549CB187E46}" type="pres">
      <dgm:prSet presAssocID="{2EF68BED-AFB9-1A42-8A4B-D72F5414E911}"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3A6513B1-461D-8F44-BADC-DF40812134DB}" type="pres">
      <dgm:prSet presAssocID="{2EF68BED-AFB9-1A42-8A4B-D72F5414E911}" presName="txShp" presStyleLbl="node1" presStyleIdx="1" presStyleCnt="2">
        <dgm:presLayoutVars>
          <dgm:bulletEnabled val="1"/>
        </dgm:presLayoutVars>
      </dgm:prSet>
      <dgm:spPr/>
    </dgm:pt>
  </dgm:ptLst>
  <dgm:cxnLst>
    <dgm:cxn modelId="{65F28E35-C009-304A-B110-773EF86079E9}" type="presOf" srcId="{2EF68BED-AFB9-1A42-8A4B-D72F5414E911}" destId="{3A6513B1-461D-8F44-BADC-DF40812134DB}" srcOrd="0" destOrd="0" presId="urn:microsoft.com/office/officeart/2005/8/layout/vList3"/>
    <dgm:cxn modelId="{F5D19436-69E2-3E4C-A4CA-686DBA016E92}" type="presOf" srcId="{6634537F-C45F-B843-A404-319347C1C76C}" destId="{5EC5FC79-CE48-064B-90DE-4F501C9B951F}" srcOrd="0" destOrd="0" presId="urn:microsoft.com/office/officeart/2005/8/layout/vList3"/>
    <dgm:cxn modelId="{22366559-7F84-DB47-9765-82A44F36224D}" type="presOf" srcId="{1B695E68-1BF3-724E-AA80-B122ACD3AA12}" destId="{CCB56C93-C818-F24B-8258-98F7A4C82E9D}" srcOrd="0" destOrd="0" presId="urn:microsoft.com/office/officeart/2005/8/layout/vList3"/>
    <dgm:cxn modelId="{3FCAC277-40C9-B448-98C1-043D8DF54020}" srcId="{6634537F-C45F-B843-A404-319347C1C76C}" destId="{2EF68BED-AFB9-1A42-8A4B-D72F5414E911}" srcOrd="1" destOrd="0" parTransId="{7086FB57-C700-7648-8948-4C17BB921078}" sibTransId="{819DCC73-58C8-1340-B8FD-E670C467C40F}"/>
    <dgm:cxn modelId="{B96C6BC8-1FD4-264D-AD18-C0790D9D2D9B}" srcId="{6634537F-C45F-B843-A404-319347C1C76C}" destId="{1B695E68-1BF3-724E-AA80-B122ACD3AA12}" srcOrd="0" destOrd="0" parTransId="{488BDB6D-4885-B647-97B9-722BBD6C3A0B}" sibTransId="{34F783A2-1446-484E-985D-930D72232AFA}"/>
    <dgm:cxn modelId="{1DD171D2-582B-164A-B78C-5ACD65EB0669}" type="presParOf" srcId="{5EC5FC79-CE48-064B-90DE-4F501C9B951F}" destId="{F865F439-1E8C-9E43-B62F-57BB3148AD2F}" srcOrd="0" destOrd="0" presId="urn:microsoft.com/office/officeart/2005/8/layout/vList3"/>
    <dgm:cxn modelId="{3AA620E9-A064-234F-A4BE-C2ADE0AA90BC}" type="presParOf" srcId="{F865F439-1E8C-9E43-B62F-57BB3148AD2F}" destId="{96FFBEB3-D68C-E446-B5FB-CAE3DA53E810}" srcOrd="0" destOrd="0" presId="urn:microsoft.com/office/officeart/2005/8/layout/vList3"/>
    <dgm:cxn modelId="{65D0C2AA-CA6B-4A45-B33C-FCE24C888791}" type="presParOf" srcId="{F865F439-1E8C-9E43-B62F-57BB3148AD2F}" destId="{CCB56C93-C818-F24B-8258-98F7A4C82E9D}" srcOrd="1" destOrd="0" presId="urn:microsoft.com/office/officeart/2005/8/layout/vList3"/>
    <dgm:cxn modelId="{A1A5D2BF-73AF-904B-A34C-18F9711EF9E4}" type="presParOf" srcId="{5EC5FC79-CE48-064B-90DE-4F501C9B951F}" destId="{AC7855CF-477B-F642-9226-D742539A8AEE}" srcOrd="1" destOrd="0" presId="urn:microsoft.com/office/officeart/2005/8/layout/vList3"/>
    <dgm:cxn modelId="{7EB25B53-D2ED-3D47-9944-864C09848C62}" type="presParOf" srcId="{5EC5FC79-CE48-064B-90DE-4F501C9B951F}" destId="{9D14E0AA-07F7-6648-969B-A9343F44BC38}" srcOrd="2" destOrd="0" presId="urn:microsoft.com/office/officeart/2005/8/layout/vList3"/>
    <dgm:cxn modelId="{CCFB9D5A-8D6B-004D-BC3F-66C49DEDB765}" type="presParOf" srcId="{9D14E0AA-07F7-6648-969B-A9343F44BC38}" destId="{E63F6145-2D0E-4447-A9C4-A549CB187E46}" srcOrd="0" destOrd="0" presId="urn:microsoft.com/office/officeart/2005/8/layout/vList3"/>
    <dgm:cxn modelId="{C5C338CC-4791-374C-A8EA-82519BCC4F64}" type="presParOf" srcId="{9D14E0AA-07F7-6648-969B-A9343F44BC38}" destId="{3A6513B1-461D-8F44-BADC-DF40812134DB}"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59AAA1-566A-FE46-9992-4C39F300B1FB}" type="doc">
      <dgm:prSet loTypeId="urn:microsoft.com/office/officeart/2005/8/layout/hList2" loCatId="list" qsTypeId="urn:microsoft.com/office/officeart/2005/8/quickstyle/simple1" qsCatId="simple" csTypeId="urn:microsoft.com/office/officeart/2005/8/colors/accent1_2" csCatId="accent1" phldr="1"/>
      <dgm:spPr/>
      <dgm:t>
        <a:bodyPr/>
        <a:lstStyle/>
        <a:p>
          <a:endParaRPr lang="en-US"/>
        </a:p>
      </dgm:t>
    </dgm:pt>
    <dgm:pt modelId="{229FAAD5-AEE3-C24F-B4DB-91EB1DD5EE64}">
      <dgm:prSet/>
      <dgm:spPr/>
      <dgm:t>
        <a:bodyPr/>
        <a:lstStyle/>
        <a:p>
          <a:r>
            <a:rPr lang="en-US" dirty="0"/>
            <a:t>One class per service collection</a:t>
          </a:r>
        </a:p>
      </dgm:t>
    </dgm:pt>
    <dgm:pt modelId="{D7571A28-1E9D-A649-9BB5-2EE8A1FD63B2}" type="parTrans" cxnId="{B258EAA3-BE13-624D-8EC2-88E3A4B3255C}">
      <dgm:prSet/>
      <dgm:spPr/>
      <dgm:t>
        <a:bodyPr/>
        <a:lstStyle/>
        <a:p>
          <a:endParaRPr lang="en-US"/>
        </a:p>
      </dgm:t>
    </dgm:pt>
    <dgm:pt modelId="{7F4A7F8B-B898-8B43-B28E-3A68942741BE}" type="sibTrans" cxnId="{B258EAA3-BE13-624D-8EC2-88E3A4B3255C}">
      <dgm:prSet/>
      <dgm:spPr/>
      <dgm:t>
        <a:bodyPr/>
        <a:lstStyle/>
        <a:p>
          <a:endParaRPr lang="en-US"/>
        </a:p>
      </dgm:t>
    </dgm:pt>
    <dgm:pt modelId="{45EA0840-3E7F-D247-8DF4-A3B9BDCE9B5F}">
      <dgm:prSet/>
      <dgm:spPr/>
      <dgm:t>
        <a:bodyPr/>
        <a:lstStyle/>
        <a:p>
          <a:r>
            <a:rPr lang="en-US" dirty="0"/>
            <a:t>A single class that provides a harness for the entire API</a:t>
          </a:r>
        </a:p>
      </dgm:t>
    </dgm:pt>
    <dgm:pt modelId="{579A2089-02C3-B248-8BB1-45C4F80D7186}" type="parTrans" cxnId="{959A56C4-C6E7-C04C-97DB-39C134BA715B}">
      <dgm:prSet/>
      <dgm:spPr/>
      <dgm:t>
        <a:bodyPr/>
        <a:lstStyle/>
        <a:p>
          <a:endParaRPr lang="en-US"/>
        </a:p>
      </dgm:t>
    </dgm:pt>
    <dgm:pt modelId="{0E511092-1CAB-7544-91CC-D1465F5C1BA5}" type="sibTrans" cxnId="{959A56C4-C6E7-C04C-97DB-39C134BA715B}">
      <dgm:prSet/>
      <dgm:spPr/>
      <dgm:t>
        <a:bodyPr/>
        <a:lstStyle/>
        <a:p>
          <a:endParaRPr lang="en-US"/>
        </a:p>
      </dgm:t>
    </dgm:pt>
    <dgm:pt modelId="{6DFE3141-66AB-F84C-B4CB-CBA9E9CC70DF}">
      <dgm:prSet/>
      <dgm:spPr/>
      <dgm:t>
        <a:bodyPr/>
        <a:lstStyle/>
        <a:p>
          <a:r>
            <a:rPr lang="en-US" dirty="0"/>
            <a:t>Method defined for every API operation</a:t>
          </a:r>
        </a:p>
      </dgm:t>
    </dgm:pt>
    <dgm:pt modelId="{222FB837-C93D-0E45-A868-CBF2C6064745}" type="parTrans" cxnId="{70DB9ED6-18F9-0D41-99B0-06E80C39CACA}">
      <dgm:prSet/>
      <dgm:spPr/>
      <dgm:t>
        <a:bodyPr/>
        <a:lstStyle/>
        <a:p>
          <a:endParaRPr lang="en-US"/>
        </a:p>
      </dgm:t>
    </dgm:pt>
    <dgm:pt modelId="{775890E2-70B1-4743-A88C-7AD8C4E34CFE}" type="sibTrans" cxnId="{70DB9ED6-18F9-0D41-99B0-06E80C39CACA}">
      <dgm:prSet/>
      <dgm:spPr/>
      <dgm:t>
        <a:bodyPr/>
        <a:lstStyle/>
        <a:p>
          <a:endParaRPr lang="en-US"/>
        </a:p>
      </dgm:t>
    </dgm:pt>
    <dgm:pt modelId="{2B4AD77A-BDF5-E548-AF5B-962E5722827B}">
      <dgm:prSet/>
      <dgm:spPr/>
      <dgm:t>
        <a:bodyPr/>
        <a:lstStyle/>
        <a:p>
          <a:r>
            <a:rPr lang="en-US" dirty="0"/>
            <a:t>Uber Class</a:t>
          </a:r>
        </a:p>
      </dgm:t>
    </dgm:pt>
    <dgm:pt modelId="{2766E58E-9585-0C45-AF9C-BA25EE6AD59F}" type="parTrans" cxnId="{FC3E4F21-826B-784F-9EDF-2B74A5480467}">
      <dgm:prSet/>
      <dgm:spPr/>
      <dgm:t>
        <a:bodyPr/>
        <a:lstStyle/>
        <a:p>
          <a:endParaRPr lang="en-US"/>
        </a:p>
      </dgm:t>
    </dgm:pt>
    <dgm:pt modelId="{59FC6D5E-4A43-6A4F-8F36-3F83BDFA97CC}" type="sibTrans" cxnId="{FC3E4F21-826B-784F-9EDF-2B74A5480467}">
      <dgm:prSet/>
      <dgm:spPr/>
      <dgm:t>
        <a:bodyPr/>
        <a:lstStyle/>
        <a:p>
          <a:endParaRPr lang="en-US"/>
        </a:p>
      </dgm:t>
    </dgm:pt>
    <dgm:pt modelId="{E964B5FE-2041-1849-9539-3F8E7A6B85EC}">
      <dgm:prSet/>
      <dgm:spPr/>
      <dgm:t>
        <a:bodyPr/>
        <a:lstStyle/>
        <a:p>
          <a:r>
            <a:rPr lang="en-US" dirty="0"/>
            <a:t>Service Classes</a:t>
          </a:r>
        </a:p>
      </dgm:t>
    </dgm:pt>
    <dgm:pt modelId="{31D4C508-DFAB-6F49-819F-559ED31AF73F}" type="parTrans" cxnId="{3A0751C2-4877-064C-B222-12F156D55641}">
      <dgm:prSet/>
      <dgm:spPr/>
      <dgm:t>
        <a:bodyPr/>
        <a:lstStyle/>
        <a:p>
          <a:endParaRPr lang="en-US"/>
        </a:p>
      </dgm:t>
    </dgm:pt>
    <dgm:pt modelId="{B1CE1D9D-C005-2345-A231-1D582C034702}" type="sibTrans" cxnId="{3A0751C2-4877-064C-B222-12F156D55641}">
      <dgm:prSet/>
      <dgm:spPr/>
      <dgm:t>
        <a:bodyPr/>
        <a:lstStyle/>
        <a:p>
          <a:endParaRPr lang="en-US"/>
        </a:p>
      </dgm:t>
    </dgm:pt>
    <dgm:pt modelId="{2FC92E7A-9398-FD49-8463-DA507F47C33E}">
      <dgm:prSet/>
      <dgm:spPr/>
      <dgm:t>
        <a:bodyPr/>
        <a:lstStyle/>
        <a:p>
          <a:r>
            <a:rPr lang="en-US" dirty="0"/>
            <a:t>Abstracts token interactions</a:t>
          </a:r>
        </a:p>
      </dgm:t>
    </dgm:pt>
    <dgm:pt modelId="{343B1A58-98D0-A64A-BB05-C86FFFC296E2}" type="parTrans" cxnId="{1952FB4A-E3BB-CE45-A4E9-795B12CC5C7F}">
      <dgm:prSet/>
      <dgm:spPr/>
      <dgm:t>
        <a:bodyPr/>
        <a:lstStyle/>
        <a:p>
          <a:endParaRPr lang="en-US"/>
        </a:p>
      </dgm:t>
    </dgm:pt>
    <dgm:pt modelId="{AFA46C70-3C35-9D40-BDBA-4310896CF19F}" type="sibTrans" cxnId="{1952FB4A-E3BB-CE45-A4E9-795B12CC5C7F}">
      <dgm:prSet/>
      <dgm:spPr/>
      <dgm:t>
        <a:bodyPr/>
        <a:lstStyle/>
        <a:p>
          <a:endParaRPr lang="en-US"/>
        </a:p>
      </dgm:t>
    </dgm:pt>
    <dgm:pt modelId="{4C877710-EE4C-9A47-847E-3EA66D723240}">
      <dgm:prSet/>
      <dgm:spPr/>
      <dgm:t>
        <a:bodyPr/>
        <a:lstStyle/>
        <a:p>
          <a:r>
            <a:rPr lang="en-US" dirty="0"/>
            <a:t>Shell</a:t>
          </a:r>
        </a:p>
      </dgm:t>
    </dgm:pt>
    <dgm:pt modelId="{A2C7926F-A34F-FF42-95F0-5F181BB1FD4E}" type="parTrans" cxnId="{9B7BA552-2B4E-5D49-903F-4883B24C70E3}">
      <dgm:prSet/>
      <dgm:spPr/>
      <dgm:t>
        <a:bodyPr/>
        <a:lstStyle/>
        <a:p>
          <a:endParaRPr lang="en-US"/>
        </a:p>
      </dgm:t>
    </dgm:pt>
    <dgm:pt modelId="{FFB73267-CCED-884E-9E9E-7FB99FE87C12}" type="sibTrans" cxnId="{9B7BA552-2B4E-5D49-903F-4883B24C70E3}">
      <dgm:prSet/>
      <dgm:spPr/>
      <dgm:t>
        <a:bodyPr/>
        <a:lstStyle/>
        <a:p>
          <a:endParaRPr lang="en-US"/>
        </a:p>
      </dgm:t>
    </dgm:pt>
    <dgm:pt modelId="{DF20387C-64DF-3343-AE19-D13044737D3C}">
      <dgm:prSet/>
      <dgm:spPr/>
      <dgm:t>
        <a:bodyPr/>
        <a:lstStyle/>
        <a:p>
          <a:r>
            <a:rPr lang="en-US" dirty="0"/>
            <a:t>Abstracts token interactions</a:t>
          </a:r>
        </a:p>
      </dgm:t>
    </dgm:pt>
    <dgm:pt modelId="{799C8371-7038-3446-B58F-8E0D45299A9B}" type="parTrans" cxnId="{B6C6416C-1535-5740-8075-3C6C43E2C04C}">
      <dgm:prSet/>
      <dgm:spPr/>
      <dgm:t>
        <a:bodyPr/>
        <a:lstStyle/>
        <a:p>
          <a:endParaRPr lang="en-US"/>
        </a:p>
      </dgm:t>
    </dgm:pt>
    <dgm:pt modelId="{3A556AFB-10C9-3645-8F52-A2B12645621A}" type="sibTrans" cxnId="{B6C6416C-1535-5740-8075-3C6C43E2C04C}">
      <dgm:prSet/>
      <dgm:spPr/>
      <dgm:t>
        <a:bodyPr/>
        <a:lstStyle/>
        <a:p>
          <a:endParaRPr lang="en-US"/>
        </a:p>
      </dgm:t>
    </dgm:pt>
    <dgm:pt modelId="{4CCABCE7-3FD1-5945-950B-5A73277C87BB}">
      <dgm:prSet/>
      <dgm:spPr/>
      <dgm:t>
        <a:bodyPr/>
        <a:lstStyle/>
        <a:p>
          <a:r>
            <a:rPr lang="en-US" dirty="0"/>
            <a:t>Token refresh</a:t>
          </a:r>
        </a:p>
      </dgm:t>
    </dgm:pt>
    <dgm:pt modelId="{06D8D413-D34B-D549-9A1B-252DE9BF93B8}" type="parTrans" cxnId="{0503372A-FAF0-F240-81F5-36C6AFFC2857}">
      <dgm:prSet/>
      <dgm:spPr/>
      <dgm:t>
        <a:bodyPr/>
        <a:lstStyle/>
        <a:p>
          <a:endParaRPr lang="en-US"/>
        </a:p>
      </dgm:t>
    </dgm:pt>
    <dgm:pt modelId="{A13BF998-597B-0946-9F15-81C1B16917A6}" type="sibTrans" cxnId="{0503372A-FAF0-F240-81F5-36C6AFFC2857}">
      <dgm:prSet/>
      <dgm:spPr/>
      <dgm:t>
        <a:bodyPr/>
        <a:lstStyle/>
        <a:p>
          <a:endParaRPr lang="en-US"/>
        </a:p>
      </dgm:t>
    </dgm:pt>
    <dgm:pt modelId="{A55915A6-F901-904A-88A9-86D8FBBEC5BD}">
      <dgm:prSet/>
      <dgm:spPr/>
      <dgm:t>
        <a:bodyPr/>
        <a:lstStyle/>
        <a:p>
          <a:r>
            <a:rPr lang="en-US" dirty="0"/>
            <a:t>Token refresh</a:t>
          </a:r>
        </a:p>
      </dgm:t>
    </dgm:pt>
    <dgm:pt modelId="{48D40953-7D81-F14C-BCAB-578E625D24A6}" type="parTrans" cxnId="{EEEAB3FE-E5AB-CA45-8D4C-AD9733D1F9DA}">
      <dgm:prSet/>
      <dgm:spPr/>
      <dgm:t>
        <a:bodyPr/>
        <a:lstStyle/>
        <a:p>
          <a:endParaRPr lang="en-US"/>
        </a:p>
      </dgm:t>
    </dgm:pt>
    <dgm:pt modelId="{58BF3B03-FAF9-ED4A-824B-D76F503C4150}" type="sibTrans" cxnId="{EEEAB3FE-E5AB-CA45-8D4C-AD9733D1F9DA}">
      <dgm:prSet/>
      <dgm:spPr/>
      <dgm:t>
        <a:bodyPr/>
        <a:lstStyle/>
        <a:p>
          <a:endParaRPr lang="en-US"/>
        </a:p>
      </dgm:t>
    </dgm:pt>
    <dgm:pt modelId="{BB2DE99B-71CE-294B-AF1F-4C79D31D1B72}">
      <dgm:prSet/>
      <dgm:spPr/>
      <dgm:t>
        <a:bodyPr/>
        <a:lstStyle/>
        <a:p>
          <a:r>
            <a:rPr lang="en-US" dirty="0"/>
            <a:t>Override</a:t>
          </a:r>
        </a:p>
      </dgm:t>
    </dgm:pt>
    <dgm:pt modelId="{94337A8C-78C1-C849-BBFD-D651F53AA2DE}" type="parTrans" cxnId="{A9D2E684-A3EE-A841-A61D-576F56030A88}">
      <dgm:prSet/>
      <dgm:spPr/>
      <dgm:t>
        <a:bodyPr/>
        <a:lstStyle/>
        <a:p>
          <a:endParaRPr lang="en-US"/>
        </a:p>
      </dgm:t>
    </dgm:pt>
    <dgm:pt modelId="{52020DC6-F061-BE46-8DFB-A00F9622D3ED}" type="sibTrans" cxnId="{A9D2E684-A3EE-A841-A61D-576F56030A88}">
      <dgm:prSet/>
      <dgm:spPr/>
      <dgm:t>
        <a:bodyPr/>
        <a:lstStyle/>
        <a:p>
          <a:endParaRPr lang="en-US"/>
        </a:p>
      </dgm:t>
    </dgm:pt>
    <dgm:pt modelId="{BE459338-120E-EE4D-97B0-9066CA22E798}">
      <dgm:prSet/>
      <dgm:spPr/>
      <dgm:t>
        <a:bodyPr/>
        <a:lstStyle/>
        <a:p>
          <a:r>
            <a:rPr lang="en-US" dirty="0"/>
            <a:t>Overlays API on a terminal shell</a:t>
          </a:r>
        </a:p>
      </dgm:t>
    </dgm:pt>
    <dgm:pt modelId="{2F97437E-36BB-754E-AEAA-A5A33E2766C5}" type="parTrans" cxnId="{19943F78-947D-1146-9864-8DF83BFD6802}">
      <dgm:prSet/>
      <dgm:spPr/>
      <dgm:t>
        <a:bodyPr/>
        <a:lstStyle/>
        <a:p>
          <a:endParaRPr lang="en-US"/>
        </a:p>
      </dgm:t>
    </dgm:pt>
    <dgm:pt modelId="{BC1B7BC4-6304-5544-827C-449043BB65D9}" type="sibTrans" cxnId="{19943F78-947D-1146-9864-8DF83BFD6802}">
      <dgm:prSet/>
      <dgm:spPr/>
      <dgm:t>
        <a:bodyPr/>
        <a:lstStyle/>
        <a:p>
          <a:endParaRPr lang="en-US"/>
        </a:p>
      </dgm:t>
    </dgm:pt>
    <dgm:pt modelId="{C5D06EB6-7295-1648-89F4-F668B39E42F2}">
      <dgm:prSet/>
      <dgm:spPr/>
      <dgm:t>
        <a:bodyPr/>
        <a:lstStyle/>
        <a:p>
          <a:r>
            <a:rPr lang="en-US" dirty="0"/>
            <a:t>Save / Load commands and payloads</a:t>
          </a:r>
        </a:p>
      </dgm:t>
    </dgm:pt>
    <dgm:pt modelId="{F2EBD318-8D79-0A41-9C6B-DA547E602F03}" type="parTrans" cxnId="{64ACBB45-3685-2A4A-96F5-FDA638F6AE5C}">
      <dgm:prSet/>
      <dgm:spPr/>
      <dgm:t>
        <a:bodyPr/>
        <a:lstStyle/>
        <a:p>
          <a:endParaRPr lang="en-US"/>
        </a:p>
      </dgm:t>
    </dgm:pt>
    <dgm:pt modelId="{788434ED-94A8-CF46-8F9D-4A2E341EF0D6}" type="sibTrans" cxnId="{64ACBB45-3685-2A4A-96F5-FDA638F6AE5C}">
      <dgm:prSet/>
      <dgm:spPr/>
      <dgm:t>
        <a:bodyPr/>
        <a:lstStyle/>
        <a:p>
          <a:endParaRPr lang="en-US"/>
        </a:p>
      </dgm:t>
    </dgm:pt>
    <dgm:pt modelId="{FA092A9B-FDC7-A343-B9E3-A633C5A116FD}">
      <dgm:prSet/>
      <dgm:spPr/>
      <dgm:t>
        <a:bodyPr/>
        <a:lstStyle/>
        <a:p>
          <a:r>
            <a:rPr lang="en-US" dirty="0"/>
            <a:t>Integrated debugger</a:t>
          </a:r>
        </a:p>
      </dgm:t>
    </dgm:pt>
    <dgm:pt modelId="{6FE5378D-3818-7744-AB8C-EE1477FA99C9}" type="parTrans" cxnId="{548B8A08-9468-AC40-877A-BE57E46DADF2}">
      <dgm:prSet/>
      <dgm:spPr/>
      <dgm:t>
        <a:bodyPr/>
        <a:lstStyle/>
        <a:p>
          <a:endParaRPr lang="en-US"/>
        </a:p>
      </dgm:t>
    </dgm:pt>
    <dgm:pt modelId="{417234B0-71B9-EC4E-8366-611A3E84C386}" type="sibTrans" cxnId="{548B8A08-9468-AC40-877A-BE57E46DADF2}">
      <dgm:prSet/>
      <dgm:spPr/>
      <dgm:t>
        <a:bodyPr/>
        <a:lstStyle/>
        <a:p>
          <a:endParaRPr lang="en-US"/>
        </a:p>
      </dgm:t>
    </dgm:pt>
    <dgm:pt modelId="{F0F076F8-35E1-9F49-905E-3FB119DA4730}">
      <dgm:prSet/>
      <dgm:spPr/>
      <dgm:t>
        <a:bodyPr/>
        <a:lstStyle/>
        <a:p>
          <a:r>
            <a:rPr lang="en-US" dirty="0"/>
            <a:t>Prototype syntax</a:t>
          </a:r>
        </a:p>
      </dgm:t>
    </dgm:pt>
    <dgm:pt modelId="{2648E16D-7C95-1B42-A199-E866A392406C}" type="parTrans" cxnId="{9280618E-5856-694A-B6CF-65BB3962A0DB}">
      <dgm:prSet/>
      <dgm:spPr/>
      <dgm:t>
        <a:bodyPr/>
        <a:lstStyle/>
        <a:p>
          <a:endParaRPr lang="en-US"/>
        </a:p>
      </dgm:t>
    </dgm:pt>
    <dgm:pt modelId="{7A31E286-A911-1C43-9F8A-00A2D852F031}" type="sibTrans" cxnId="{9280618E-5856-694A-B6CF-65BB3962A0DB}">
      <dgm:prSet/>
      <dgm:spPr/>
      <dgm:t>
        <a:bodyPr/>
        <a:lstStyle/>
        <a:p>
          <a:endParaRPr lang="en-US"/>
        </a:p>
      </dgm:t>
    </dgm:pt>
    <dgm:pt modelId="{803C7AF6-FFE0-B74B-AB01-61AF8819D642}" type="pres">
      <dgm:prSet presAssocID="{6B59AAA1-566A-FE46-9992-4C39F300B1FB}" presName="linearFlow" presStyleCnt="0">
        <dgm:presLayoutVars>
          <dgm:dir/>
          <dgm:animLvl val="lvl"/>
          <dgm:resizeHandles/>
        </dgm:presLayoutVars>
      </dgm:prSet>
      <dgm:spPr/>
    </dgm:pt>
    <dgm:pt modelId="{0DD0FF87-34E5-144B-B81E-E89036728EEC}" type="pres">
      <dgm:prSet presAssocID="{E964B5FE-2041-1849-9539-3F8E7A6B85EC}" presName="compositeNode" presStyleCnt="0">
        <dgm:presLayoutVars>
          <dgm:bulletEnabled val="1"/>
        </dgm:presLayoutVars>
      </dgm:prSet>
      <dgm:spPr/>
    </dgm:pt>
    <dgm:pt modelId="{57DE5FC6-948D-1E48-8553-2C4F5AD44F9F}" type="pres">
      <dgm:prSet presAssocID="{E964B5FE-2041-1849-9539-3F8E7A6B85EC}" presName="imag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8B0F79F4-86FD-0F49-A0FC-F494B7CDFBD3}" type="pres">
      <dgm:prSet presAssocID="{E964B5FE-2041-1849-9539-3F8E7A6B85EC}" presName="childNode" presStyleLbl="node1" presStyleIdx="0" presStyleCnt="3">
        <dgm:presLayoutVars>
          <dgm:bulletEnabled val="1"/>
        </dgm:presLayoutVars>
      </dgm:prSet>
      <dgm:spPr/>
    </dgm:pt>
    <dgm:pt modelId="{F70CD0DF-2451-7842-9D21-DB8326F7042B}" type="pres">
      <dgm:prSet presAssocID="{E964B5FE-2041-1849-9539-3F8E7A6B85EC}" presName="parentNode" presStyleLbl="revTx" presStyleIdx="0" presStyleCnt="3">
        <dgm:presLayoutVars>
          <dgm:chMax val="0"/>
          <dgm:bulletEnabled val="1"/>
        </dgm:presLayoutVars>
      </dgm:prSet>
      <dgm:spPr/>
    </dgm:pt>
    <dgm:pt modelId="{401FEC16-2814-BB4E-820A-EC298AE40F09}" type="pres">
      <dgm:prSet presAssocID="{B1CE1D9D-C005-2345-A231-1D582C034702}" presName="sibTrans" presStyleCnt="0"/>
      <dgm:spPr/>
    </dgm:pt>
    <dgm:pt modelId="{06E9D810-8742-7E4F-A992-7996AAEE1EC6}" type="pres">
      <dgm:prSet presAssocID="{2B4AD77A-BDF5-E548-AF5B-962E5722827B}" presName="compositeNode" presStyleCnt="0">
        <dgm:presLayoutVars>
          <dgm:bulletEnabled val="1"/>
        </dgm:presLayoutVars>
      </dgm:prSet>
      <dgm:spPr/>
    </dgm:pt>
    <dgm:pt modelId="{530E8B94-2735-1648-ADCC-B4F29F7F303A}" type="pres">
      <dgm:prSet presAssocID="{2B4AD77A-BDF5-E548-AF5B-962E5722827B}" presName="imag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6D10BE77-10C2-3D4F-A5B3-D93E3A639CCE}" type="pres">
      <dgm:prSet presAssocID="{2B4AD77A-BDF5-E548-AF5B-962E5722827B}" presName="childNode" presStyleLbl="node1" presStyleIdx="1" presStyleCnt="3">
        <dgm:presLayoutVars>
          <dgm:bulletEnabled val="1"/>
        </dgm:presLayoutVars>
      </dgm:prSet>
      <dgm:spPr/>
    </dgm:pt>
    <dgm:pt modelId="{EF46232B-D716-424F-B0CA-3DCCC5AE7D75}" type="pres">
      <dgm:prSet presAssocID="{2B4AD77A-BDF5-E548-AF5B-962E5722827B}" presName="parentNode" presStyleLbl="revTx" presStyleIdx="1" presStyleCnt="3">
        <dgm:presLayoutVars>
          <dgm:chMax val="0"/>
          <dgm:bulletEnabled val="1"/>
        </dgm:presLayoutVars>
      </dgm:prSet>
      <dgm:spPr/>
    </dgm:pt>
    <dgm:pt modelId="{1FBE65EF-48F8-C446-B0D9-56BC4D4201BD}" type="pres">
      <dgm:prSet presAssocID="{59FC6D5E-4A43-6A4F-8F36-3F83BDFA97CC}" presName="sibTrans" presStyleCnt="0"/>
      <dgm:spPr/>
    </dgm:pt>
    <dgm:pt modelId="{8C63AC2E-2028-3742-A170-D9D400DF84B5}" type="pres">
      <dgm:prSet presAssocID="{4C877710-EE4C-9A47-847E-3EA66D723240}" presName="compositeNode" presStyleCnt="0">
        <dgm:presLayoutVars>
          <dgm:bulletEnabled val="1"/>
        </dgm:presLayoutVars>
      </dgm:prSet>
      <dgm:spPr/>
    </dgm:pt>
    <dgm:pt modelId="{F754EE6B-5DDD-DD49-82BF-BCC56DBA1DBF}" type="pres">
      <dgm:prSet presAssocID="{4C877710-EE4C-9A47-847E-3EA66D723240}" presName="imag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 modelId="{44F61C6D-0D19-EC44-B2D2-55BB157540F4}" type="pres">
      <dgm:prSet presAssocID="{4C877710-EE4C-9A47-847E-3EA66D723240}" presName="childNode" presStyleLbl="node1" presStyleIdx="2" presStyleCnt="3">
        <dgm:presLayoutVars>
          <dgm:bulletEnabled val="1"/>
        </dgm:presLayoutVars>
      </dgm:prSet>
      <dgm:spPr/>
    </dgm:pt>
    <dgm:pt modelId="{28CD3BC5-1A3C-1F47-A36D-2189DBF57630}" type="pres">
      <dgm:prSet presAssocID="{4C877710-EE4C-9A47-847E-3EA66D723240}" presName="parentNode" presStyleLbl="revTx" presStyleIdx="2" presStyleCnt="3">
        <dgm:presLayoutVars>
          <dgm:chMax val="0"/>
          <dgm:bulletEnabled val="1"/>
        </dgm:presLayoutVars>
      </dgm:prSet>
      <dgm:spPr/>
    </dgm:pt>
  </dgm:ptLst>
  <dgm:cxnLst>
    <dgm:cxn modelId="{548B8A08-9468-AC40-877A-BE57E46DADF2}" srcId="{4C877710-EE4C-9A47-847E-3EA66D723240}" destId="{FA092A9B-FDC7-A343-B9E3-A633C5A116FD}" srcOrd="3" destOrd="0" parTransId="{6FE5378D-3818-7744-AB8C-EE1477FA99C9}" sibTransId="{417234B0-71B9-EC4E-8366-611A3E84C386}"/>
    <dgm:cxn modelId="{C2133A09-20A6-C445-BD3C-FD27D4308C3C}" type="presOf" srcId="{6DFE3141-66AB-F84C-B4CB-CBA9E9CC70DF}" destId="{8B0F79F4-86FD-0F49-A0FC-F494B7CDFBD3}" srcOrd="0" destOrd="1" presId="urn:microsoft.com/office/officeart/2005/8/layout/hList2"/>
    <dgm:cxn modelId="{FC3E4F21-826B-784F-9EDF-2B74A5480467}" srcId="{6B59AAA1-566A-FE46-9992-4C39F300B1FB}" destId="{2B4AD77A-BDF5-E548-AF5B-962E5722827B}" srcOrd="1" destOrd="0" parTransId="{2766E58E-9585-0C45-AF9C-BA25EE6AD59F}" sibTransId="{59FC6D5E-4A43-6A4F-8F36-3F83BDFA97CC}"/>
    <dgm:cxn modelId="{0503372A-FAF0-F240-81F5-36C6AFFC2857}" srcId="{E964B5FE-2041-1849-9539-3F8E7A6B85EC}" destId="{4CCABCE7-3FD1-5945-950B-5A73277C87BB}" srcOrd="3" destOrd="0" parTransId="{06D8D413-D34B-D549-9A1B-252DE9BF93B8}" sibTransId="{A13BF998-597B-0946-9F15-81C1B16917A6}"/>
    <dgm:cxn modelId="{F2B9333E-F6A4-3E42-90BC-E94127423653}" type="presOf" srcId="{DF20387C-64DF-3343-AE19-D13044737D3C}" destId="{8B0F79F4-86FD-0F49-A0FC-F494B7CDFBD3}" srcOrd="0" destOrd="2" presId="urn:microsoft.com/office/officeart/2005/8/layout/hList2"/>
    <dgm:cxn modelId="{3F0CBA40-1644-8447-9504-74CD391E576B}" type="presOf" srcId="{F0F076F8-35E1-9F49-905E-3FB119DA4730}" destId="{44F61C6D-0D19-EC44-B2D2-55BB157540F4}" srcOrd="0" destOrd="2" presId="urn:microsoft.com/office/officeart/2005/8/layout/hList2"/>
    <dgm:cxn modelId="{64ACBB45-3685-2A4A-96F5-FDA638F6AE5C}" srcId="{4C877710-EE4C-9A47-847E-3EA66D723240}" destId="{C5D06EB6-7295-1648-89F4-F668B39E42F2}" srcOrd="1" destOrd="0" parTransId="{F2EBD318-8D79-0A41-9C6B-DA547E602F03}" sibTransId="{788434ED-94A8-CF46-8F9D-4A2E341EF0D6}"/>
    <dgm:cxn modelId="{1952FB4A-E3BB-CE45-A4E9-795B12CC5C7F}" srcId="{2B4AD77A-BDF5-E548-AF5B-962E5722827B}" destId="{2FC92E7A-9398-FD49-8463-DA507F47C33E}" srcOrd="1" destOrd="0" parTransId="{343B1A58-98D0-A64A-BB05-C86FFFC296E2}" sibTransId="{AFA46C70-3C35-9D40-BDBA-4310896CF19F}"/>
    <dgm:cxn modelId="{9B7BA552-2B4E-5D49-903F-4883B24C70E3}" srcId="{6B59AAA1-566A-FE46-9992-4C39F300B1FB}" destId="{4C877710-EE4C-9A47-847E-3EA66D723240}" srcOrd="2" destOrd="0" parTransId="{A2C7926F-A34F-FF42-95F0-5F181BB1FD4E}" sibTransId="{FFB73267-CCED-884E-9E9E-7FB99FE87C12}"/>
    <dgm:cxn modelId="{E59CBE5B-DE39-3046-A6D7-63E8617E3018}" type="presOf" srcId="{45EA0840-3E7F-D247-8DF4-A3B9BDCE9B5F}" destId="{6D10BE77-10C2-3D4F-A5B3-D93E3A639CCE}" srcOrd="0" destOrd="0" presId="urn:microsoft.com/office/officeart/2005/8/layout/hList2"/>
    <dgm:cxn modelId="{05C3CC60-55D3-4B45-81A8-AA7FEC0F0856}" type="presOf" srcId="{6B59AAA1-566A-FE46-9992-4C39F300B1FB}" destId="{803C7AF6-FFE0-B74B-AB01-61AF8819D642}" srcOrd="0" destOrd="0" presId="urn:microsoft.com/office/officeart/2005/8/layout/hList2"/>
    <dgm:cxn modelId="{089C1D69-0715-EC40-930E-D03D868077A2}" type="presOf" srcId="{A55915A6-F901-904A-88A9-86D8FBBEC5BD}" destId="{6D10BE77-10C2-3D4F-A5B3-D93E3A639CCE}" srcOrd="0" destOrd="2" presId="urn:microsoft.com/office/officeart/2005/8/layout/hList2"/>
    <dgm:cxn modelId="{B6C6416C-1535-5740-8075-3C6C43E2C04C}" srcId="{E964B5FE-2041-1849-9539-3F8E7A6B85EC}" destId="{DF20387C-64DF-3343-AE19-D13044737D3C}" srcOrd="2" destOrd="0" parTransId="{799C8371-7038-3446-B58F-8E0D45299A9B}" sibTransId="{3A556AFB-10C9-3645-8F52-A2B12645621A}"/>
    <dgm:cxn modelId="{F5AD5D6C-271C-5245-A5A4-00274C2879C0}" type="presOf" srcId="{2B4AD77A-BDF5-E548-AF5B-962E5722827B}" destId="{EF46232B-D716-424F-B0CA-3DCCC5AE7D75}" srcOrd="0" destOrd="0" presId="urn:microsoft.com/office/officeart/2005/8/layout/hList2"/>
    <dgm:cxn modelId="{19943F78-947D-1146-9864-8DF83BFD6802}" srcId="{4C877710-EE4C-9A47-847E-3EA66D723240}" destId="{BE459338-120E-EE4D-97B0-9066CA22E798}" srcOrd="0" destOrd="0" parTransId="{2F97437E-36BB-754E-AEAA-A5A33E2766C5}" sibTransId="{BC1B7BC4-6304-5544-827C-449043BB65D9}"/>
    <dgm:cxn modelId="{15B59880-59A8-B94B-BA6B-D1315DEFDA20}" type="presOf" srcId="{4CCABCE7-3FD1-5945-950B-5A73277C87BB}" destId="{8B0F79F4-86FD-0F49-A0FC-F494B7CDFBD3}" srcOrd="0" destOrd="3" presId="urn:microsoft.com/office/officeart/2005/8/layout/hList2"/>
    <dgm:cxn modelId="{A9D2E684-A3EE-A841-A61D-576F56030A88}" srcId="{2B4AD77A-BDF5-E548-AF5B-962E5722827B}" destId="{BB2DE99B-71CE-294B-AF1F-4C79D31D1B72}" srcOrd="3" destOrd="0" parTransId="{94337A8C-78C1-C849-BBFD-D651F53AA2DE}" sibTransId="{52020DC6-F061-BE46-8DFB-A00F9622D3ED}"/>
    <dgm:cxn modelId="{9A7FAE8D-97B5-644C-8397-7D66601750BB}" type="presOf" srcId="{C5D06EB6-7295-1648-89F4-F668B39E42F2}" destId="{44F61C6D-0D19-EC44-B2D2-55BB157540F4}" srcOrd="0" destOrd="1" presId="urn:microsoft.com/office/officeart/2005/8/layout/hList2"/>
    <dgm:cxn modelId="{9280618E-5856-694A-B6CF-65BB3962A0DB}" srcId="{4C877710-EE4C-9A47-847E-3EA66D723240}" destId="{F0F076F8-35E1-9F49-905E-3FB119DA4730}" srcOrd="2" destOrd="0" parTransId="{2648E16D-7C95-1B42-A199-E866A392406C}" sibTransId="{7A31E286-A911-1C43-9F8A-00A2D852F031}"/>
    <dgm:cxn modelId="{B258EAA3-BE13-624D-8EC2-88E3A4B3255C}" srcId="{E964B5FE-2041-1849-9539-3F8E7A6B85EC}" destId="{229FAAD5-AEE3-C24F-B4DB-91EB1DD5EE64}" srcOrd="0" destOrd="0" parTransId="{D7571A28-1E9D-A649-9BB5-2EE8A1FD63B2}" sibTransId="{7F4A7F8B-B898-8B43-B28E-3A68942741BE}"/>
    <dgm:cxn modelId="{0A0A94B3-95D7-C149-8612-3C1DA66E1516}" type="presOf" srcId="{4C877710-EE4C-9A47-847E-3EA66D723240}" destId="{28CD3BC5-1A3C-1F47-A36D-2189DBF57630}" srcOrd="0" destOrd="0" presId="urn:microsoft.com/office/officeart/2005/8/layout/hList2"/>
    <dgm:cxn modelId="{4AB064B9-E45D-7247-B066-4A57E0CA18A5}" type="presOf" srcId="{E964B5FE-2041-1849-9539-3F8E7A6B85EC}" destId="{F70CD0DF-2451-7842-9D21-DB8326F7042B}" srcOrd="0" destOrd="0" presId="urn:microsoft.com/office/officeart/2005/8/layout/hList2"/>
    <dgm:cxn modelId="{3A0751C2-4877-064C-B222-12F156D55641}" srcId="{6B59AAA1-566A-FE46-9992-4C39F300B1FB}" destId="{E964B5FE-2041-1849-9539-3F8E7A6B85EC}" srcOrd="0" destOrd="0" parTransId="{31D4C508-DFAB-6F49-819F-559ED31AF73F}" sibTransId="{B1CE1D9D-C005-2345-A231-1D582C034702}"/>
    <dgm:cxn modelId="{959A56C4-C6E7-C04C-97DB-39C134BA715B}" srcId="{2B4AD77A-BDF5-E548-AF5B-962E5722827B}" destId="{45EA0840-3E7F-D247-8DF4-A3B9BDCE9B5F}" srcOrd="0" destOrd="0" parTransId="{579A2089-02C3-B248-8BB1-45C4F80D7186}" sibTransId="{0E511092-1CAB-7544-91CC-D1465F5C1BA5}"/>
    <dgm:cxn modelId="{1853FCC4-C000-2248-9B72-989A5C2DF1C7}" type="presOf" srcId="{BB2DE99B-71CE-294B-AF1F-4C79D31D1B72}" destId="{6D10BE77-10C2-3D4F-A5B3-D93E3A639CCE}" srcOrd="0" destOrd="3" presId="urn:microsoft.com/office/officeart/2005/8/layout/hList2"/>
    <dgm:cxn modelId="{70DB9ED6-18F9-0D41-99B0-06E80C39CACA}" srcId="{E964B5FE-2041-1849-9539-3F8E7A6B85EC}" destId="{6DFE3141-66AB-F84C-B4CB-CBA9E9CC70DF}" srcOrd="1" destOrd="0" parTransId="{222FB837-C93D-0E45-A868-CBF2C6064745}" sibTransId="{775890E2-70B1-4743-A88C-7AD8C4E34CFE}"/>
    <dgm:cxn modelId="{9B1007DB-DC7E-524C-B70E-56C0F90813BF}" type="presOf" srcId="{BE459338-120E-EE4D-97B0-9066CA22E798}" destId="{44F61C6D-0D19-EC44-B2D2-55BB157540F4}" srcOrd="0" destOrd="0" presId="urn:microsoft.com/office/officeart/2005/8/layout/hList2"/>
    <dgm:cxn modelId="{7B2E34E8-4760-B34B-99B6-141A8CAAFE9B}" type="presOf" srcId="{2FC92E7A-9398-FD49-8463-DA507F47C33E}" destId="{6D10BE77-10C2-3D4F-A5B3-D93E3A639CCE}" srcOrd="0" destOrd="1" presId="urn:microsoft.com/office/officeart/2005/8/layout/hList2"/>
    <dgm:cxn modelId="{8636FEF3-37E7-074B-B9DC-C298121EDEFC}" type="presOf" srcId="{FA092A9B-FDC7-A343-B9E3-A633C5A116FD}" destId="{44F61C6D-0D19-EC44-B2D2-55BB157540F4}" srcOrd="0" destOrd="3" presId="urn:microsoft.com/office/officeart/2005/8/layout/hList2"/>
    <dgm:cxn modelId="{1C9613F8-19C1-CE43-BF34-C9BD5B0BB807}" type="presOf" srcId="{229FAAD5-AEE3-C24F-B4DB-91EB1DD5EE64}" destId="{8B0F79F4-86FD-0F49-A0FC-F494B7CDFBD3}" srcOrd="0" destOrd="0" presId="urn:microsoft.com/office/officeart/2005/8/layout/hList2"/>
    <dgm:cxn modelId="{EEEAB3FE-E5AB-CA45-8D4C-AD9733D1F9DA}" srcId="{2B4AD77A-BDF5-E548-AF5B-962E5722827B}" destId="{A55915A6-F901-904A-88A9-86D8FBBEC5BD}" srcOrd="2" destOrd="0" parTransId="{48D40953-7D81-F14C-BCAB-578E625D24A6}" sibTransId="{58BF3B03-FAF9-ED4A-824B-D76F503C4150}"/>
    <dgm:cxn modelId="{B76AA6F2-16C5-144B-8EFE-56490D99ECCF}" type="presParOf" srcId="{803C7AF6-FFE0-B74B-AB01-61AF8819D642}" destId="{0DD0FF87-34E5-144B-B81E-E89036728EEC}" srcOrd="0" destOrd="0" presId="urn:microsoft.com/office/officeart/2005/8/layout/hList2"/>
    <dgm:cxn modelId="{F7DCD6CA-1CB0-784F-BC02-215B85329459}" type="presParOf" srcId="{0DD0FF87-34E5-144B-B81E-E89036728EEC}" destId="{57DE5FC6-948D-1E48-8553-2C4F5AD44F9F}" srcOrd="0" destOrd="0" presId="urn:microsoft.com/office/officeart/2005/8/layout/hList2"/>
    <dgm:cxn modelId="{11D327C6-D730-1446-B5EE-9C73F05E2548}" type="presParOf" srcId="{0DD0FF87-34E5-144B-B81E-E89036728EEC}" destId="{8B0F79F4-86FD-0F49-A0FC-F494B7CDFBD3}" srcOrd="1" destOrd="0" presId="urn:microsoft.com/office/officeart/2005/8/layout/hList2"/>
    <dgm:cxn modelId="{E4559319-B9D5-6F46-B231-93F1CF509343}" type="presParOf" srcId="{0DD0FF87-34E5-144B-B81E-E89036728EEC}" destId="{F70CD0DF-2451-7842-9D21-DB8326F7042B}" srcOrd="2" destOrd="0" presId="urn:microsoft.com/office/officeart/2005/8/layout/hList2"/>
    <dgm:cxn modelId="{715FE6E3-FA7F-1D4B-8C12-83CC21D9652D}" type="presParOf" srcId="{803C7AF6-FFE0-B74B-AB01-61AF8819D642}" destId="{401FEC16-2814-BB4E-820A-EC298AE40F09}" srcOrd="1" destOrd="0" presId="urn:microsoft.com/office/officeart/2005/8/layout/hList2"/>
    <dgm:cxn modelId="{2D736349-E499-3348-842A-D6F097E2C4D5}" type="presParOf" srcId="{803C7AF6-FFE0-B74B-AB01-61AF8819D642}" destId="{06E9D810-8742-7E4F-A992-7996AAEE1EC6}" srcOrd="2" destOrd="0" presId="urn:microsoft.com/office/officeart/2005/8/layout/hList2"/>
    <dgm:cxn modelId="{7C99CCCE-EAF1-2540-90E5-B6EB200E1058}" type="presParOf" srcId="{06E9D810-8742-7E4F-A992-7996AAEE1EC6}" destId="{530E8B94-2735-1648-ADCC-B4F29F7F303A}" srcOrd="0" destOrd="0" presId="urn:microsoft.com/office/officeart/2005/8/layout/hList2"/>
    <dgm:cxn modelId="{E3075B2D-A615-9A4A-BA83-C44C6403B256}" type="presParOf" srcId="{06E9D810-8742-7E4F-A992-7996AAEE1EC6}" destId="{6D10BE77-10C2-3D4F-A5B3-D93E3A639CCE}" srcOrd="1" destOrd="0" presId="urn:microsoft.com/office/officeart/2005/8/layout/hList2"/>
    <dgm:cxn modelId="{0D5D8A03-A7E3-7D49-9E37-671D618FA64C}" type="presParOf" srcId="{06E9D810-8742-7E4F-A992-7996AAEE1EC6}" destId="{EF46232B-D716-424F-B0CA-3DCCC5AE7D75}" srcOrd="2" destOrd="0" presId="urn:microsoft.com/office/officeart/2005/8/layout/hList2"/>
    <dgm:cxn modelId="{327B8DCD-409A-B54B-9EA0-5A949387BCE9}" type="presParOf" srcId="{803C7AF6-FFE0-B74B-AB01-61AF8819D642}" destId="{1FBE65EF-48F8-C446-B0D9-56BC4D4201BD}" srcOrd="3" destOrd="0" presId="urn:microsoft.com/office/officeart/2005/8/layout/hList2"/>
    <dgm:cxn modelId="{5544BBA7-3745-5241-9CEF-9E7AF25B483F}" type="presParOf" srcId="{803C7AF6-FFE0-B74B-AB01-61AF8819D642}" destId="{8C63AC2E-2028-3742-A170-D9D400DF84B5}" srcOrd="4" destOrd="0" presId="urn:microsoft.com/office/officeart/2005/8/layout/hList2"/>
    <dgm:cxn modelId="{F19889B1-C64E-784F-9FC4-1EAD58071C35}" type="presParOf" srcId="{8C63AC2E-2028-3742-A170-D9D400DF84B5}" destId="{F754EE6B-5DDD-DD49-82BF-BCC56DBA1DBF}" srcOrd="0" destOrd="0" presId="urn:microsoft.com/office/officeart/2005/8/layout/hList2"/>
    <dgm:cxn modelId="{510FEA3F-889E-EF46-9D26-C135AB3FC111}" type="presParOf" srcId="{8C63AC2E-2028-3742-A170-D9D400DF84B5}" destId="{44F61C6D-0D19-EC44-B2D2-55BB157540F4}" srcOrd="1" destOrd="0" presId="urn:microsoft.com/office/officeart/2005/8/layout/hList2"/>
    <dgm:cxn modelId="{5D7546C6-2223-604D-9292-DBB8B446231C}" type="presParOf" srcId="{8C63AC2E-2028-3742-A170-D9D400DF84B5}" destId="{28CD3BC5-1A3C-1F47-A36D-2189DBF57630}"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1DEA3D-C9E5-254D-9E89-1C4FAAD4AD62}"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B371C627-A5EA-864B-AE83-BB257C57165E}">
      <dgm:prSet/>
      <dgm:spPr/>
      <dgm:t>
        <a:bodyPr/>
        <a:lstStyle/>
        <a:p>
          <a:r>
            <a:rPr lang="en-US" b="0" i="0" dirty="0"/>
            <a:t>Outstanding service classes</a:t>
          </a:r>
          <a:endParaRPr lang="en-US" dirty="0"/>
        </a:p>
      </dgm:t>
    </dgm:pt>
    <dgm:pt modelId="{87F07E11-90DC-2147-B970-77AF16176652}" type="parTrans" cxnId="{2E3EDA57-ADD7-7540-8FF4-B9CBF8333EF1}">
      <dgm:prSet/>
      <dgm:spPr/>
      <dgm:t>
        <a:bodyPr/>
        <a:lstStyle/>
        <a:p>
          <a:endParaRPr lang="en-US"/>
        </a:p>
      </dgm:t>
    </dgm:pt>
    <dgm:pt modelId="{42F22738-9C29-724F-8F06-C0ECEA29B7F1}" type="sibTrans" cxnId="{2E3EDA57-ADD7-7540-8FF4-B9CBF8333EF1}">
      <dgm:prSet/>
      <dgm:spPr/>
      <dgm:t>
        <a:bodyPr/>
        <a:lstStyle/>
        <a:p>
          <a:endParaRPr lang="en-US"/>
        </a:p>
      </dgm:t>
    </dgm:pt>
    <dgm:pt modelId="{94C3C753-31AA-A94B-B855-2888FBBA844C}">
      <dgm:prSet/>
      <dgm:spPr/>
      <dgm:t>
        <a:bodyPr/>
        <a:lstStyle/>
        <a:p>
          <a:r>
            <a:rPr lang="en-US" b="0" i="0" dirty="0"/>
            <a:t>FalconShell functionality expansion</a:t>
          </a:r>
          <a:endParaRPr lang="en-US" dirty="0"/>
        </a:p>
      </dgm:t>
    </dgm:pt>
    <dgm:pt modelId="{355B80F6-565E-9447-ADEB-2654C714F6EA}" type="parTrans" cxnId="{635C3C9D-D211-654E-8A8D-F4874E3AD84D}">
      <dgm:prSet/>
      <dgm:spPr/>
      <dgm:t>
        <a:bodyPr/>
        <a:lstStyle/>
        <a:p>
          <a:endParaRPr lang="en-US"/>
        </a:p>
      </dgm:t>
    </dgm:pt>
    <dgm:pt modelId="{491712B7-016F-0148-BC84-95683EF184F7}" type="sibTrans" cxnId="{635C3C9D-D211-654E-8A8D-F4874E3AD84D}">
      <dgm:prSet/>
      <dgm:spPr/>
      <dgm:t>
        <a:bodyPr/>
        <a:lstStyle/>
        <a:p>
          <a:endParaRPr lang="en-US"/>
        </a:p>
      </dgm:t>
    </dgm:pt>
    <dgm:pt modelId="{07E028C2-4341-C940-A9C6-D1E6A05F6DE7}">
      <dgm:prSet/>
      <dgm:spPr/>
      <dgm:t>
        <a:bodyPr/>
        <a:lstStyle/>
        <a:p>
          <a:r>
            <a:rPr lang="en-US" b="0" i="0" dirty="0"/>
            <a:t>v1.0 release</a:t>
          </a:r>
          <a:endParaRPr lang="en-US" dirty="0"/>
        </a:p>
      </dgm:t>
    </dgm:pt>
    <dgm:pt modelId="{BABC0FE3-E4C9-AD4D-944B-FC37737283CF}" type="parTrans" cxnId="{96412864-CA5D-0B4D-A77A-0465E96EC8E0}">
      <dgm:prSet/>
      <dgm:spPr/>
      <dgm:t>
        <a:bodyPr/>
        <a:lstStyle/>
        <a:p>
          <a:endParaRPr lang="en-US"/>
        </a:p>
      </dgm:t>
    </dgm:pt>
    <dgm:pt modelId="{BBFF3DEE-97B4-104E-AE7B-C0329BFE3141}" type="sibTrans" cxnId="{96412864-CA5D-0B4D-A77A-0465E96EC8E0}">
      <dgm:prSet/>
      <dgm:spPr/>
      <dgm:t>
        <a:bodyPr/>
        <a:lstStyle/>
        <a:p>
          <a:endParaRPr lang="en-US"/>
        </a:p>
      </dgm:t>
    </dgm:pt>
    <dgm:pt modelId="{E7E13551-64D2-6E49-952B-F21161C174AD}">
      <dgm:prSet/>
      <dgm:spPr>
        <a:noFill/>
      </dgm:spPr>
      <dgm:t>
        <a:bodyPr/>
        <a:lstStyle/>
        <a:p>
          <a:r>
            <a:rPr lang="en-US" dirty="0"/>
            <a:t>Classes to cover remaining API service collections</a:t>
          </a:r>
        </a:p>
      </dgm:t>
    </dgm:pt>
    <dgm:pt modelId="{398AC6A7-9182-E84E-A76F-14996FE4190B}" type="parTrans" cxnId="{FC80E92C-6158-3D4F-BE7A-C6C122C6F2F2}">
      <dgm:prSet/>
      <dgm:spPr/>
      <dgm:t>
        <a:bodyPr/>
        <a:lstStyle/>
        <a:p>
          <a:endParaRPr lang="en-US"/>
        </a:p>
      </dgm:t>
    </dgm:pt>
    <dgm:pt modelId="{52E1B08E-D00B-8547-82BB-398D0BE2C5F8}" type="sibTrans" cxnId="{FC80E92C-6158-3D4F-BE7A-C6C122C6F2F2}">
      <dgm:prSet/>
      <dgm:spPr/>
      <dgm:t>
        <a:bodyPr/>
        <a:lstStyle/>
        <a:p>
          <a:endParaRPr lang="en-US"/>
        </a:p>
      </dgm:t>
    </dgm:pt>
    <dgm:pt modelId="{65659E6D-139F-A94F-B3F7-4E80DE72E094}">
      <dgm:prSet/>
      <dgm:spPr>
        <a:noFill/>
      </dgm:spPr>
      <dgm:t>
        <a:bodyPr/>
        <a:lstStyle/>
        <a:p>
          <a:r>
            <a:rPr lang="en-US" dirty="0"/>
            <a:t>Enhanced command, response and batch handling</a:t>
          </a:r>
        </a:p>
      </dgm:t>
    </dgm:pt>
    <dgm:pt modelId="{2A6E359C-02CD-AA4E-987A-9CA249456B73}" type="parTrans" cxnId="{84906BAC-5737-9742-916E-A5D1E0A9FBD8}">
      <dgm:prSet/>
      <dgm:spPr/>
      <dgm:t>
        <a:bodyPr/>
        <a:lstStyle/>
        <a:p>
          <a:endParaRPr lang="en-US"/>
        </a:p>
      </dgm:t>
    </dgm:pt>
    <dgm:pt modelId="{32D654A1-CE06-8146-9B41-BF498496B942}" type="sibTrans" cxnId="{84906BAC-5737-9742-916E-A5D1E0A9FBD8}">
      <dgm:prSet/>
      <dgm:spPr/>
      <dgm:t>
        <a:bodyPr/>
        <a:lstStyle/>
        <a:p>
          <a:endParaRPr lang="en-US"/>
        </a:p>
      </dgm:t>
    </dgm:pt>
    <dgm:pt modelId="{0C3E248A-D5ED-4949-ABBA-C058A307F247}">
      <dgm:prSet/>
      <dgm:spPr>
        <a:noFill/>
      </dgm:spPr>
      <dgm:t>
        <a:bodyPr/>
        <a:lstStyle/>
        <a:p>
          <a:r>
            <a:rPr lang="en-US" dirty="0"/>
            <a:t>All base functionality available</a:t>
          </a:r>
        </a:p>
      </dgm:t>
    </dgm:pt>
    <dgm:pt modelId="{1EE1D2AC-E3D8-AF48-B716-C9DC60713664}" type="parTrans" cxnId="{D312D7DC-C67B-F14F-B2FF-76117FD3A876}">
      <dgm:prSet/>
      <dgm:spPr/>
      <dgm:t>
        <a:bodyPr/>
        <a:lstStyle/>
        <a:p>
          <a:endParaRPr lang="en-US"/>
        </a:p>
      </dgm:t>
    </dgm:pt>
    <dgm:pt modelId="{6E9E8FA5-BD11-1945-ADFB-DD418A44868F}" type="sibTrans" cxnId="{D312D7DC-C67B-F14F-B2FF-76117FD3A876}">
      <dgm:prSet/>
      <dgm:spPr/>
      <dgm:t>
        <a:bodyPr/>
        <a:lstStyle/>
        <a:p>
          <a:endParaRPr lang="en-US"/>
        </a:p>
      </dgm:t>
    </dgm:pt>
    <dgm:pt modelId="{384B87ED-F7C6-0645-9283-DC0F2CA421CF}" type="pres">
      <dgm:prSet presAssocID="{391DEA3D-C9E5-254D-9E89-1C4FAAD4AD62}" presName="linear" presStyleCnt="0">
        <dgm:presLayoutVars>
          <dgm:dir/>
          <dgm:animLvl val="lvl"/>
          <dgm:resizeHandles val="exact"/>
        </dgm:presLayoutVars>
      </dgm:prSet>
      <dgm:spPr/>
    </dgm:pt>
    <dgm:pt modelId="{55CF1A82-02D7-8E43-BD1D-99CABF0C0480}" type="pres">
      <dgm:prSet presAssocID="{B371C627-A5EA-864B-AE83-BB257C57165E}" presName="parentLin" presStyleCnt="0"/>
      <dgm:spPr/>
    </dgm:pt>
    <dgm:pt modelId="{3D5476FC-E217-0744-A240-0301F53C18D1}" type="pres">
      <dgm:prSet presAssocID="{B371C627-A5EA-864B-AE83-BB257C57165E}" presName="parentLeftMargin" presStyleLbl="node1" presStyleIdx="0" presStyleCnt="3"/>
      <dgm:spPr/>
    </dgm:pt>
    <dgm:pt modelId="{D8339B61-31F3-2648-9B66-454184DD83FA}" type="pres">
      <dgm:prSet presAssocID="{B371C627-A5EA-864B-AE83-BB257C57165E}" presName="parentText" presStyleLbl="node1" presStyleIdx="0" presStyleCnt="3">
        <dgm:presLayoutVars>
          <dgm:chMax val="0"/>
          <dgm:bulletEnabled val="1"/>
        </dgm:presLayoutVars>
      </dgm:prSet>
      <dgm:spPr/>
    </dgm:pt>
    <dgm:pt modelId="{D5E0A200-AA2E-DC43-A129-F6C9920D178C}" type="pres">
      <dgm:prSet presAssocID="{B371C627-A5EA-864B-AE83-BB257C57165E}" presName="negativeSpace" presStyleCnt="0"/>
      <dgm:spPr/>
    </dgm:pt>
    <dgm:pt modelId="{99C68BEB-3153-3C44-9E40-7366FC15A539}" type="pres">
      <dgm:prSet presAssocID="{B371C627-A5EA-864B-AE83-BB257C57165E}" presName="childText" presStyleLbl="conFgAcc1" presStyleIdx="0" presStyleCnt="3">
        <dgm:presLayoutVars>
          <dgm:bulletEnabled val="1"/>
        </dgm:presLayoutVars>
      </dgm:prSet>
      <dgm:spPr/>
    </dgm:pt>
    <dgm:pt modelId="{B096A367-89DB-B542-B7C6-E876B359DCF1}" type="pres">
      <dgm:prSet presAssocID="{42F22738-9C29-724F-8F06-C0ECEA29B7F1}" presName="spaceBetweenRectangles" presStyleCnt="0"/>
      <dgm:spPr/>
    </dgm:pt>
    <dgm:pt modelId="{E3D10F0D-B232-5647-9BA6-4C5CFE12F62D}" type="pres">
      <dgm:prSet presAssocID="{94C3C753-31AA-A94B-B855-2888FBBA844C}" presName="parentLin" presStyleCnt="0"/>
      <dgm:spPr/>
    </dgm:pt>
    <dgm:pt modelId="{F462147F-40A6-E946-B50D-9A734EDEFFB9}" type="pres">
      <dgm:prSet presAssocID="{94C3C753-31AA-A94B-B855-2888FBBA844C}" presName="parentLeftMargin" presStyleLbl="node1" presStyleIdx="0" presStyleCnt="3"/>
      <dgm:spPr/>
    </dgm:pt>
    <dgm:pt modelId="{8615F6C1-9377-4C42-B2BA-DD81A9DBF69C}" type="pres">
      <dgm:prSet presAssocID="{94C3C753-31AA-A94B-B855-2888FBBA844C}" presName="parentText" presStyleLbl="node1" presStyleIdx="1" presStyleCnt="3">
        <dgm:presLayoutVars>
          <dgm:chMax val="0"/>
          <dgm:bulletEnabled val="1"/>
        </dgm:presLayoutVars>
      </dgm:prSet>
      <dgm:spPr/>
    </dgm:pt>
    <dgm:pt modelId="{B17FF1B6-5585-E145-8A82-8126D8E1F53B}" type="pres">
      <dgm:prSet presAssocID="{94C3C753-31AA-A94B-B855-2888FBBA844C}" presName="negativeSpace" presStyleCnt="0"/>
      <dgm:spPr/>
    </dgm:pt>
    <dgm:pt modelId="{DB90F51C-2505-E44C-AEA7-1C0501D3A36A}" type="pres">
      <dgm:prSet presAssocID="{94C3C753-31AA-A94B-B855-2888FBBA844C}" presName="childText" presStyleLbl="conFgAcc1" presStyleIdx="1" presStyleCnt="3">
        <dgm:presLayoutVars>
          <dgm:bulletEnabled val="1"/>
        </dgm:presLayoutVars>
      </dgm:prSet>
      <dgm:spPr/>
    </dgm:pt>
    <dgm:pt modelId="{B2429C64-39E4-C343-86BC-E8C02F90E8EE}" type="pres">
      <dgm:prSet presAssocID="{491712B7-016F-0148-BC84-95683EF184F7}" presName="spaceBetweenRectangles" presStyleCnt="0"/>
      <dgm:spPr/>
    </dgm:pt>
    <dgm:pt modelId="{6CEA242E-9846-0045-AE95-5A6129A28477}" type="pres">
      <dgm:prSet presAssocID="{07E028C2-4341-C940-A9C6-D1E6A05F6DE7}" presName="parentLin" presStyleCnt="0"/>
      <dgm:spPr/>
    </dgm:pt>
    <dgm:pt modelId="{FC25A2E2-E468-2043-B87C-13B3F5A012B5}" type="pres">
      <dgm:prSet presAssocID="{07E028C2-4341-C940-A9C6-D1E6A05F6DE7}" presName="parentLeftMargin" presStyleLbl="node1" presStyleIdx="1" presStyleCnt="3"/>
      <dgm:spPr/>
    </dgm:pt>
    <dgm:pt modelId="{A7C656F5-2B05-8C41-99C4-8D44B4BCFFEC}" type="pres">
      <dgm:prSet presAssocID="{07E028C2-4341-C940-A9C6-D1E6A05F6DE7}" presName="parentText" presStyleLbl="node1" presStyleIdx="2" presStyleCnt="3">
        <dgm:presLayoutVars>
          <dgm:chMax val="0"/>
          <dgm:bulletEnabled val="1"/>
        </dgm:presLayoutVars>
      </dgm:prSet>
      <dgm:spPr/>
    </dgm:pt>
    <dgm:pt modelId="{B5D2EA1C-4DFA-154D-A629-453AB664BAF2}" type="pres">
      <dgm:prSet presAssocID="{07E028C2-4341-C940-A9C6-D1E6A05F6DE7}" presName="negativeSpace" presStyleCnt="0"/>
      <dgm:spPr/>
    </dgm:pt>
    <dgm:pt modelId="{F88D2044-993D-044F-9477-D1875F259F7B}" type="pres">
      <dgm:prSet presAssocID="{07E028C2-4341-C940-A9C6-D1E6A05F6DE7}" presName="childText" presStyleLbl="conFgAcc1" presStyleIdx="2" presStyleCnt="3">
        <dgm:presLayoutVars>
          <dgm:bulletEnabled val="1"/>
        </dgm:presLayoutVars>
      </dgm:prSet>
      <dgm:spPr/>
    </dgm:pt>
  </dgm:ptLst>
  <dgm:cxnLst>
    <dgm:cxn modelId="{DEEF7527-C2F3-4D46-AB81-5B154F5A7886}" type="presOf" srcId="{65659E6D-139F-A94F-B3F7-4E80DE72E094}" destId="{DB90F51C-2505-E44C-AEA7-1C0501D3A36A}" srcOrd="0" destOrd="0" presId="urn:microsoft.com/office/officeart/2005/8/layout/list1"/>
    <dgm:cxn modelId="{FC80E92C-6158-3D4F-BE7A-C6C122C6F2F2}" srcId="{B371C627-A5EA-864B-AE83-BB257C57165E}" destId="{E7E13551-64D2-6E49-952B-F21161C174AD}" srcOrd="0" destOrd="0" parTransId="{398AC6A7-9182-E84E-A76F-14996FE4190B}" sibTransId="{52E1B08E-D00B-8547-82BB-398D0BE2C5F8}"/>
    <dgm:cxn modelId="{F732D83D-56C7-1842-BCFF-EFA665FD0748}" type="presOf" srcId="{07E028C2-4341-C940-A9C6-D1E6A05F6DE7}" destId="{A7C656F5-2B05-8C41-99C4-8D44B4BCFFEC}" srcOrd="1" destOrd="0" presId="urn:microsoft.com/office/officeart/2005/8/layout/list1"/>
    <dgm:cxn modelId="{D7DED84A-45F4-1843-81CF-AC70E82FB161}" type="presOf" srcId="{94C3C753-31AA-A94B-B855-2888FBBA844C}" destId="{8615F6C1-9377-4C42-B2BA-DD81A9DBF69C}" srcOrd="1" destOrd="0" presId="urn:microsoft.com/office/officeart/2005/8/layout/list1"/>
    <dgm:cxn modelId="{2E3EDA57-ADD7-7540-8FF4-B9CBF8333EF1}" srcId="{391DEA3D-C9E5-254D-9E89-1C4FAAD4AD62}" destId="{B371C627-A5EA-864B-AE83-BB257C57165E}" srcOrd="0" destOrd="0" parTransId="{87F07E11-90DC-2147-B970-77AF16176652}" sibTransId="{42F22738-9C29-724F-8F06-C0ECEA29B7F1}"/>
    <dgm:cxn modelId="{B133585A-1651-9C49-B9E2-E1B4AF901773}" type="presOf" srcId="{94C3C753-31AA-A94B-B855-2888FBBA844C}" destId="{F462147F-40A6-E946-B50D-9A734EDEFFB9}" srcOrd="0" destOrd="0" presId="urn:microsoft.com/office/officeart/2005/8/layout/list1"/>
    <dgm:cxn modelId="{96412864-CA5D-0B4D-A77A-0465E96EC8E0}" srcId="{391DEA3D-C9E5-254D-9E89-1C4FAAD4AD62}" destId="{07E028C2-4341-C940-A9C6-D1E6A05F6DE7}" srcOrd="2" destOrd="0" parTransId="{BABC0FE3-E4C9-AD4D-944B-FC37737283CF}" sibTransId="{BBFF3DEE-97B4-104E-AE7B-C0329BFE3141}"/>
    <dgm:cxn modelId="{E6668176-D5AD-9B48-82CE-0C2D222C5789}" type="presOf" srcId="{E7E13551-64D2-6E49-952B-F21161C174AD}" destId="{99C68BEB-3153-3C44-9E40-7366FC15A539}" srcOrd="0" destOrd="0" presId="urn:microsoft.com/office/officeart/2005/8/layout/list1"/>
    <dgm:cxn modelId="{AA605277-6AB8-8845-93C8-5570042CF6EF}" type="presOf" srcId="{B371C627-A5EA-864B-AE83-BB257C57165E}" destId="{3D5476FC-E217-0744-A240-0301F53C18D1}" srcOrd="0" destOrd="0" presId="urn:microsoft.com/office/officeart/2005/8/layout/list1"/>
    <dgm:cxn modelId="{35195388-546E-F74B-B97C-0C59BC1D7039}" type="presOf" srcId="{B371C627-A5EA-864B-AE83-BB257C57165E}" destId="{D8339B61-31F3-2648-9B66-454184DD83FA}" srcOrd="1" destOrd="0" presId="urn:microsoft.com/office/officeart/2005/8/layout/list1"/>
    <dgm:cxn modelId="{0E58219D-E8E1-BC45-B6A2-4B5123670974}" type="presOf" srcId="{07E028C2-4341-C940-A9C6-D1E6A05F6DE7}" destId="{FC25A2E2-E468-2043-B87C-13B3F5A012B5}" srcOrd="0" destOrd="0" presId="urn:microsoft.com/office/officeart/2005/8/layout/list1"/>
    <dgm:cxn modelId="{635C3C9D-D211-654E-8A8D-F4874E3AD84D}" srcId="{391DEA3D-C9E5-254D-9E89-1C4FAAD4AD62}" destId="{94C3C753-31AA-A94B-B855-2888FBBA844C}" srcOrd="1" destOrd="0" parTransId="{355B80F6-565E-9447-ADEB-2654C714F6EA}" sibTransId="{491712B7-016F-0148-BC84-95683EF184F7}"/>
    <dgm:cxn modelId="{84906BAC-5737-9742-916E-A5D1E0A9FBD8}" srcId="{94C3C753-31AA-A94B-B855-2888FBBA844C}" destId="{65659E6D-139F-A94F-B3F7-4E80DE72E094}" srcOrd="0" destOrd="0" parTransId="{2A6E359C-02CD-AA4E-987A-9CA249456B73}" sibTransId="{32D654A1-CE06-8146-9B41-BF498496B942}"/>
    <dgm:cxn modelId="{B8FFBEBE-2747-274A-9D53-BE053AFA7B3D}" type="presOf" srcId="{0C3E248A-D5ED-4949-ABBA-C058A307F247}" destId="{F88D2044-993D-044F-9477-D1875F259F7B}" srcOrd="0" destOrd="0" presId="urn:microsoft.com/office/officeart/2005/8/layout/list1"/>
    <dgm:cxn modelId="{D312D7DC-C67B-F14F-B2FF-76117FD3A876}" srcId="{07E028C2-4341-C940-A9C6-D1E6A05F6DE7}" destId="{0C3E248A-D5ED-4949-ABBA-C058A307F247}" srcOrd="0" destOrd="0" parTransId="{1EE1D2AC-E3D8-AF48-B716-C9DC60713664}" sibTransId="{6E9E8FA5-BD11-1945-ADFB-DD418A44868F}"/>
    <dgm:cxn modelId="{430122EB-F1C8-4641-B542-14BC277DAC70}" type="presOf" srcId="{391DEA3D-C9E5-254D-9E89-1C4FAAD4AD62}" destId="{384B87ED-F7C6-0645-9283-DC0F2CA421CF}" srcOrd="0" destOrd="0" presId="urn:microsoft.com/office/officeart/2005/8/layout/list1"/>
    <dgm:cxn modelId="{D9DAC2BA-C18D-EB48-B022-58FD31A5E207}" type="presParOf" srcId="{384B87ED-F7C6-0645-9283-DC0F2CA421CF}" destId="{55CF1A82-02D7-8E43-BD1D-99CABF0C0480}" srcOrd="0" destOrd="0" presId="urn:microsoft.com/office/officeart/2005/8/layout/list1"/>
    <dgm:cxn modelId="{563A9DAF-4BEC-9442-98E8-1F825F6410CC}" type="presParOf" srcId="{55CF1A82-02D7-8E43-BD1D-99CABF0C0480}" destId="{3D5476FC-E217-0744-A240-0301F53C18D1}" srcOrd="0" destOrd="0" presId="urn:microsoft.com/office/officeart/2005/8/layout/list1"/>
    <dgm:cxn modelId="{DAB2F42F-C043-1E4C-B18F-2A2B40042DAB}" type="presParOf" srcId="{55CF1A82-02D7-8E43-BD1D-99CABF0C0480}" destId="{D8339B61-31F3-2648-9B66-454184DD83FA}" srcOrd="1" destOrd="0" presId="urn:microsoft.com/office/officeart/2005/8/layout/list1"/>
    <dgm:cxn modelId="{F9E12722-CC81-7347-AE08-4BB4E30E3D00}" type="presParOf" srcId="{384B87ED-F7C6-0645-9283-DC0F2CA421CF}" destId="{D5E0A200-AA2E-DC43-A129-F6C9920D178C}" srcOrd="1" destOrd="0" presId="urn:microsoft.com/office/officeart/2005/8/layout/list1"/>
    <dgm:cxn modelId="{31C31270-7154-CC42-BE82-C1708A304AAA}" type="presParOf" srcId="{384B87ED-F7C6-0645-9283-DC0F2CA421CF}" destId="{99C68BEB-3153-3C44-9E40-7366FC15A539}" srcOrd="2" destOrd="0" presId="urn:microsoft.com/office/officeart/2005/8/layout/list1"/>
    <dgm:cxn modelId="{162D23E9-CB03-1A42-998D-8B62F59C4207}" type="presParOf" srcId="{384B87ED-F7C6-0645-9283-DC0F2CA421CF}" destId="{B096A367-89DB-B542-B7C6-E876B359DCF1}" srcOrd="3" destOrd="0" presId="urn:microsoft.com/office/officeart/2005/8/layout/list1"/>
    <dgm:cxn modelId="{BF407950-0528-BE4A-B560-157ECAFAF1C5}" type="presParOf" srcId="{384B87ED-F7C6-0645-9283-DC0F2CA421CF}" destId="{E3D10F0D-B232-5647-9BA6-4C5CFE12F62D}" srcOrd="4" destOrd="0" presId="urn:microsoft.com/office/officeart/2005/8/layout/list1"/>
    <dgm:cxn modelId="{825FB695-AB22-6849-B2DB-2C013465AE04}" type="presParOf" srcId="{E3D10F0D-B232-5647-9BA6-4C5CFE12F62D}" destId="{F462147F-40A6-E946-B50D-9A734EDEFFB9}" srcOrd="0" destOrd="0" presId="urn:microsoft.com/office/officeart/2005/8/layout/list1"/>
    <dgm:cxn modelId="{BCAE2C2F-01DE-3048-B058-469AC6154A28}" type="presParOf" srcId="{E3D10F0D-B232-5647-9BA6-4C5CFE12F62D}" destId="{8615F6C1-9377-4C42-B2BA-DD81A9DBF69C}" srcOrd="1" destOrd="0" presId="urn:microsoft.com/office/officeart/2005/8/layout/list1"/>
    <dgm:cxn modelId="{2642A46C-8D3A-0742-B9B7-BB49EAA41DC6}" type="presParOf" srcId="{384B87ED-F7C6-0645-9283-DC0F2CA421CF}" destId="{B17FF1B6-5585-E145-8A82-8126D8E1F53B}" srcOrd="5" destOrd="0" presId="urn:microsoft.com/office/officeart/2005/8/layout/list1"/>
    <dgm:cxn modelId="{E78AB382-6D9C-0B48-B429-399C6F227F4B}" type="presParOf" srcId="{384B87ED-F7C6-0645-9283-DC0F2CA421CF}" destId="{DB90F51C-2505-E44C-AEA7-1C0501D3A36A}" srcOrd="6" destOrd="0" presId="urn:microsoft.com/office/officeart/2005/8/layout/list1"/>
    <dgm:cxn modelId="{DC1162F5-4A3A-A844-A096-FC60DAEBE8B7}" type="presParOf" srcId="{384B87ED-F7C6-0645-9283-DC0F2CA421CF}" destId="{B2429C64-39E4-C343-86BC-E8C02F90E8EE}" srcOrd="7" destOrd="0" presId="urn:microsoft.com/office/officeart/2005/8/layout/list1"/>
    <dgm:cxn modelId="{E76B64AA-C446-414F-A2B6-A0FCBD26C92E}" type="presParOf" srcId="{384B87ED-F7C6-0645-9283-DC0F2CA421CF}" destId="{6CEA242E-9846-0045-AE95-5A6129A28477}" srcOrd="8" destOrd="0" presId="urn:microsoft.com/office/officeart/2005/8/layout/list1"/>
    <dgm:cxn modelId="{D4FBC4E8-CAF4-3140-A403-1F5F544DF696}" type="presParOf" srcId="{6CEA242E-9846-0045-AE95-5A6129A28477}" destId="{FC25A2E2-E468-2043-B87C-13B3F5A012B5}" srcOrd="0" destOrd="0" presId="urn:microsoft.com/office/officeart/2005/8/layout/list1"/>
    <dgm:cxn modelId="{16688C5F-EA24-0648-8A03-3D5289A6F621}" type="presParOf" srcId="{6CEA242E-9846-0045-AE95-5A6129A28477}" destId="{A7C656F5-2B05-8C41-99C4-8D44B4BCFFEC}" srcOrd="1" destOrd="0" presId="urn:microsoft.com/office/officeart/2005/8/layout/list1"/>
    <dgm:cxn modelId="{921EAC96-ECE1-CF4B-8AC9-674898958451}" type="presParOf" srcId="{384B87ED-F7C6-0645-9283-DC0F2CA421CF}" destId="{B5D2EA1C-4DFA-154D-A629-453AB664BAF2}" srcOrd="9" destOrd="0" presId="urn:microsoft.com/office/officeart/2005/8/layout/list1"/>
    <dgm:cxn modelId="{FAA4DF24-4063-984F-83FE-336CFCE2A094}" type="presParOf" srcId="{384B87ED-F7C6-0645-9283-DC0F2CA421CF}" destId="{F88D2044-993D-044F-9477-D1875F259F7B}"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B56C93-C818-F24B-8258-98F7A4C82E9D}">
      <dsp:nvSpPr>
        <dsp:cNvPr id="0" name=""/>
        <dsp:cNvSpPr/>
      </dsp:nvSpPr>
      <dsp:spPr>
        <a:xfrm rot="10800000">
          <a:off x="1788302" y="855"/>
          <a:ext cx="5711240" cy="1399210"/>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17013" tIns="95250" rIns="177800" bIns="95250" numCol="1" spcCol="1270" anchor="ctr" anchorCtr="0">
          <a:noAutofit/>
        </a:bodyPr>
        <a:lstStyle/>
        <a:p>
          <a:pPr marL="0" lvl="0" indent="0" algn="ctr" defTabSz="1111250">
            <a:lnSpc>
              <a:spcPct val="90000"/>
            </a:lnSpc>
            <a:spcBef>
              <a:spcPct val="0"/>
            </a:spcBef>
            <a:spcAft>
              <a:spcPct val="35000"/>
            </a:spcAft>
            <a:buNone/>
          </a:pPr>
          <a:r>
            <a:rPr lang="en-US" sz="2500" b="0" i="0" kern="1200" dirty="0"/>
            <a:t>FalconPy is a Python 3 solution for interacting with the CrowdStrike Falcon OAuth2 API</a:t>
          </a:r>
          <a:endParaRPr lang="en-US" sz="2500" kern="1200" dirty="0"/>
        </a:p>
      </dsp:txBody>
      <dsp:txXfrm rot="10800000">
        <a:off x="2138104" y="855"/>
        <a:ext cx="5361438" cy="1399210"/>
      </dsp:txXfrm>
    </dsp:sp>
    <dsp:sp modelId="{96FFBEB3-D68C-E446-B5FB-CAE3DA53E810}">
      <dsp:nvSpPr>
        <dsp:cNvPr id="0" name=""/>
        <dsp:cNvSpPr/>
      </dsp:nvSpPr>
      <dsp:spPr>
        <a:xfrm>
          <a:off x="1088788" y="855"/>
          <a:ext cx="1399028" cy="1399210"/>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A6513B1-461D-8F44-BADC-DF40812134DB}">
      <dsp:nvSpPr>
        <dsp:cNvPr id="0" name=""/>
        <dsp:cNvSpPr/>
      </dsp:nvSpPr>
      <dsp:spPr>
        <a:xfrm rot="10800000">
          <a:off x="1788348" y="1787632"/>
          <a:ext cx="5711240" cy="1399210"/>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17013" tIns="95250" rIns="177800" bIns="95250" numCol="1" spcCol="1270" anchor="ctr" anchorCtr="0">
          <a:noAutofit/>
        </a:bodyPr>
        <a:lstStyle/>
        <a:p>
          <a:pPr marL="0" lvl="0" indent="0" algn="ctr" defTabSz="1111250">
            <a:lnSpc>
              <a:spcPct val="100000"/>
            </a:lnSpc>
            <a:spcBef>
              <a:spcPct val="0"/>
            </a:spcBef>
            <a:spcAft>
              <a:spcPct val="35000"/>
            </a:spcAft>
            <a:buNone/>
          </a:pPr>
          <a:r>
            <a:rPr lang="en-US" sz="2500" b="0" i="0" kern="1200" dirty="0"/>
            <a:t>Community-driven, FalconPy is provided as a completely free and Open Source project</a:t>
          </a:r>
          <a:endParaRPr lang="en-US" sz="2500" kern="1200" dirty="0"/>
        </a:p>
      </dsp:txBody>
      <dsp:txXfrm rot="10800000">
        <a:off x="2138150" y="1787632"/>
        <a:ext cx="5361438" cy="1399210"/>
      </dsp:txXfrm>
    </dsp:sp>
    <dsp:sp modelId="{E63F6145-2D0E-4447-A9C4-A549CB187E46}">
      <dsp:nvSpPr>
        <dsp:cNvPr id="0" name=""/>
        <dsp:cNvSpPr/>
      </dsp:nvSpPr>
      <dsp:spPr>
        <a:xfrm>
          <a:off x="1088743" y="1787632"/>
          <a:ext cx="1399210" cy="1399210"/>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0CD0DF-2451-7842-9D21-DB8326F7042B}">
      <dsp:nvSpPr>
        <dsp:cNvPr id="0" name=""/>
        <dsp:cNvSpPr/>
      </dsp:nvSpPr>
      <dsp:spPr>
        <a:xfrm rot="16200000">
          <a:off x="-1122310" y="1835241"/>
          <a:ext cx="2760058" cy="412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3655" bIns="0" numCol="1" spcCol="1270" anchor="t" anchorCtr="0">
          <a:noAutofit/>
        </a:bodyPr>
        <a:lstStyle/>
        <a:p>
          <a:pPr marL="0" lvl="0" indent="0" algn="r" defTabSz="1066800">
            <a:lnSpc>
              <a:spcPct val="90000"/>
            </a:lnSpc>
            <a:spcBef>
              <a:spcPct val="0"/>
            </a:spcBef>
            <a:spcAft>
              <a:spcPct val="35000"/>
            </a:spcAft>
            <a:buNone/>
          </a:pPr>
          <a:r>
            <a:rPr lang="en-US" sz="2400" kern="1200" dirty="0"/>
            <a:t>Service Classes</a:t>
          </a:r>
        </a:p>
      </dsp:txBody>
      <dsp:txXfrm>
        <a:off x="-1122310" y="1835241"/>
        <a:ext cx="2760058" cy="412332"/>
      </dsp:txXfrm>
    </dsp:sp>
    <dsp:sp modelId="{8B0F79F4-86FD-0F49-A0FC-F494B7CDFBD3}">
      <dsp:nvSpPr>
        <dsp:cNvPr id="0" name=""/>
        <dsp:cNvSpPr/>
      </dsp:nvSpPr>
      <dsp:spPr>
        <a:xfrm>
          <a:off x="463885" y="661378"/>
          <a:ext cx="2053854" cy="276005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63655"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One class per service collection</a:t>
          </a:r>
        </a:p>
        <a:p>
          <a:pPr marL="171450" lvl="1" indent="-171450" algn="l" defTabSz="755650">
            <a:lnSpc>
              <a:spcPct val="90000"/>
            </a:lnSpc>
            <a:spcBef>
              <a:spcPct val="0"/>
            </a:spcBef>
            <a:spcAft>
              <a:spcPct val="15000"/>
            </a:spcAft>
            <a:buChar char="•"/>
          </a:pPr>
          <a:r>
            <a:rPr lang="en-US" sz="1700" kern="1200" dirty="0"/>
            <a:t>Method defined for every API operation</a:t>
          </a:r>
        </a:p>
        <a:p>
          <a:pPr marL="171450" lvl="1" indent="-171450" algn="l" defTabSz="755650">
            <a:lnSpc>
              <a:spcPct val="90000"/>
            </a:lnSpc>
            <a:spcBef>
              <a:spcPct val="0"/>
            </a:spcBef>
            <a:spcAft>
              <a:spcPct val="15000"/>
            </a:spcAft>
            <a:buChar char="•"/>
          </a:pPr>
          <a:r>
            <a:rPr lang="en-US" sz="1700" kern="1200" dirty="0"/>
            <a:t>Abstracts token interactions</a:t>
          </a:r>
        </a:p>
        <a:p>
          <a:pPr marL="171450" lvl="1" indent="-171450" algn="l" defTabSz="755650">
            <a:lnSpc>
              <a:spcPct val="90000"/>
            </a:lnSpc>
            <a:spcBef>
              <a:spcPct val="0"/>
            </a:spcBef>
            <a:spcAft>
              <a:spcPct val="15000"/>
            </a:spcAft>
            <a:buChar char="•"/>
          </a:pPr>
          <a:r>
            <a:rPr lang="en-US" sz="1700" kern="1200" dirty="0"/>
            <a:t>Token refresh</a:t>
          </a:r>
        </a:p>
      </dsp:txBody>
      <dsp:txXfrm>
        <a:off x="463885" y="661378"/>
        <a:ext cx="2053854" cy="2760058"/>
      </dsp:txXfrm>
    </dsp:sp>
    <dsp:sp modelId="{57DE5FC6-948D-1E48-8553-2C4F5AD44F9F}">
      <dsp:nvSpPr>
        <dsp:cNvPr id="0" name=""/>
        <dsp:cNvSpPr/>
      </dsp:nvSpPr>
      <dsp:spPr>
        <a:xfrm>
          <a:off x="51552" y="117099"/>
          <a:ext cx="824665" cy="824665"/>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46232B-D716-424F-B0CA-3DCCC5AE7D75}">
      <dsp:nvSpPr>
        <dsp:cNvPr id="0" name=""/>
        <dsp:cNvSpPr/>
      </dsp:nvSpPr>
      <dsp:spPr>
        <a:xfrm rot="16200000">
          <a:off x="1888338" y="1835241"/>
          <a:ext cx="2760058" cy="412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3655" bIns="0" numCol="1" spcCol="1270" anchor="t" anchorCtr="0">
          <a:noAutofit/>
        </a:bodyPr>
        <a:lstStyle/>
        <a:p>
          <a:pPr marL="0" lvl="0" indent="0" algn="r" defTabSz="1066800">
            <a:lnSpc>
              <a:spcPct val="90000"/>
            </a:lnSpc>
            <a:spcBef>
              <a:spcPct val="0"/>
            </a:spcBef>
            <a:spcAft>
              <a:spcPct val="35000"/>
            </a:spcAft>
            <a:buNone/>
          </a:pPr>
          <a:r>
            <a:rPr lang="en-US" sz="2400" kern="1200" dirty="0"/>
            <a:t>Uber Class</a:t>
          </a:r>
        </a:p>
      </dsp:txBody>
      <dsp:txXfrm>
        <a:off x="1888338" y="1835241"/>
        <a:ext cx="2760058" cy="412332"/>
      </dsp:txXfrm>
    </dsp:sp>
    <dsp:sp modelId="{6D10BE77-10C2-3D4F-A5B3-D93E3A639CCE}">
      <dsp:nvSpPr>
        <dsp:cNvPr id="0" name=""/>
        <dsp:cNvSpPr/>
      </dsp:nvSpPr>
      <dsp:spPr>
        <a:xfrm>
          <a:off x="3474534" y="661378"/>
          <a:ext cx="2053854" cy="276005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63655"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A single class that provides a harness for the entire API</a:t>
          </a:r>
        </a:p>
        <a:p>
          <a:pPr marL="171450" lvl="1" indent="-171450" algn="l" defTabSz="755650">
            <a:lnSpc>
              <a:spcPct val="90000"/>
            </a:lnSpc>
            <a:spcBef>
              <a:spcPct val="0"/>
            </a:spcBef>
            <a:spcAft>
              <a:spcPct val="15000"/>
            </a:spcAft>
            <a:buChar char="•"/>
          </a:pPr>
          <a:r>
            <a:rPr lang="en-US" sz="1700" kern="1200" dirty="0"/>
            <a:t>Abstracts token interactions</a:t>
          </a:r>
        </a:p>
        <a:p>
          <a:pPr marL="171450" lvl="1" indent="-171450" algn="l" defTabSz="755650">
            <a:lnSpc>
              <a:spcPct val="90000"/>
            </a:lnSpc>
            <a:spcBef>
              <a:spcPct val="0"/>
            </a:spcBef>
            <a:spcAft>
              <a:spcPct val="15000"/>
            </a:spcAft>
            <a:buChar char="•"/>
          </a:pPr>
          <a:r>
            <a:rPr lang="en-US" sz="1700" kern="1200" dirty="0"/>
            <a:t>Token refresh</a:t>
          </a:r>
        </a:p>
        <a:p>
          <a:pPr marL="171450" lvl="1" indent="-171450" algn="l" defTabSz="755650">
            <a:lnSpc>
              <a:spcPct val="90000"/>
            </a:lnSpc>
            <a:spcBef>
              <a:spcPct val="0"/>
            </a:spcBef>
            <a:spcAft>
              <a:spcPct val="15000"/>
            </a:spcAft>
            <a:buChar char="•"/>
          </a:pPr>
          <a:r>
            <a:rPr lang="en-US" sz="1700" kern="1200" dirty="0"/>
            <a:t>Override</a:t>
          </a:r>
        </a:p>
      </dsp:txBody>
      <dsp:txXfrm>
        <a:off x="3474534" y="661378"/>
        <a:ext cx="2053854" cy="2760058"/>
      </dsp:txXfrm>
    </dsp:sp>
    <dsp:sp modelId="{530E8B94-2735-1648-ADCC-B4F29F7F303A}">
      <dsp:nvSpPr>
        <dsp:cNvPr id="0" name=""/>
        <dsp:cNvSpPr/>
      </dsp:nvSpPr>
      <dsp:spPr>
        <a:xfrm>
          <a:off x="3062201" y="117099"/>
          <a:ext cx="824665" cy="824665"/>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8CD3BC5-1A3C-1F47-A36D-2189DBF57630}">
      <dsp:nvSpPr>
        <dsp:cNvPr id="0" name=""/>
        <dsp:cNvSpPr/>
      </dsp:nvSpPr>
      <dsp:spPr>
        <a:xfrm rot="16200000">
          <a:off x="4898987" y="1835241"/>
          <a:ext cx="2760058" cy="412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3655" bIns="0" numCol="1" spcCol="1270" anchor="t" anchorCtr="0">
          <a:noAutofit/>
        </a:bodyPr>
        <a:lstStyle/>
        <a:p>
          <a:pPr marL="0" lvl="0" indent="0" algn="r" defTabSz="1066800">
            <a:lnSpc>
              <a:spcPct val="90000"/>
            </a:lnSpc>
            <a:spcBef>
              <a:spcPct val="0"/>
            </a:spcBef>
            <a:spcAft>
              <a:spcPct val="35000"/>
            </a:spcAft>
            <a:buNone/>
          </a:pPr>
          <a:r>
            <a:rPr lang="en-US" sz="2400" kern="1200" dirty="0"/>
            <a:t>Shell</a:t>
          </a:r>
        </a:p>
      </dsp:txBody>
      <dsp:txXfrm>
        <a:off x="4898987" y="1835241"/>
        <a:ext cx="2760058" cy="412332"/>
      </dsp:txXfrm>
    </dsp:sp>
    <dsp:sp modelId="{44F61C6D-0D19-EC44-B2D2-55BB157540F4}">
      <dsp:nvSpPr>
        <dsp:cNvPr id="0" name=""/>
        <dsp:cNvSpPr/>
      </dsp:nvSpPr>
      <dsp:spPr>
        <a:xfrm>
          <a:off x="6485183" y="661378"/>
          <a:ext cx="2053854" cy="276005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63655"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Overlays API on a terminal shell</a:t>
          </a:r>
        </a:p>
        <a:p>
          <a:pPr marL="171450" lvl="1" indent="-171450" algn="l" defTabSz="755650">
            <a:lnSpc>
              <a:spcPct val="90000"/>
            </a:lnSpc>
            <a:spcBef>
              <a:spcPct val="0"/>
            </a:spcBef>
            <a:spcAft>
              <a:spcPct val="15000"/>
            </a:spcAft>
            <a:buChar char="•"/>
          </a:pPr>
          <a:r>
            <a:rPr lang="en-US" sz="1700" kern="1200" dirty="0"/>
            <a:t>Save / Load commands and payloads</a:t>
          </a:r>
        </a:p>
        <a:p>
          <a:pPr marL="171450" lvl="1" indent="-171450" algn="l" defTabSz="755650">
            <a:lnSpc>
              <a:spcPct val="90000"/>
            </a:lnSpc>
            <a:spcBef>
              <a:spcPct val="0"/>
            </a:spcBef>
            <a:spcAft>
              <a:spcPct val="15000"/>
            </a:spcAft>
            <a:buChar char="•"/>
          </a:pPr>
          <a:r>
            <a:rPr lang="en-US" sz="1700" kern="1200" dirty="0"/>
            <a:t>Prototype syntax</a:t>
          </a:r>
        </a:p>
        <a:p>
          <a:pPr marL="171450" lvl="1" indent="-171450" algn="l" defTabSz="755650">
            <a:lnSpc>
              <a:spcPct val="90000"/>
            </a:lnSpc>
            <a:spcBef>
              <a:spcPct val="0"/>
            </a:spcBef>
            <a:spcAft>
              <a:spcPct val="15000"/>
            </a:spcAft>
            <a:buChar char="•"/>
          </a:pPr>
          <a:r>
            <a:rPr lang="en-US" sz="1700" kern="1200" dirty="0"/>
            <a:t>Integrated debugger</a:t>
          </a:r>
        </a:p>
      </dsp:txBody>
      <dsp:txXfrm>
        <a:off x="6485183" y="661378"/>
        <a:ext cx="2053854" cy="2760058"/>
      </dsp:txXfrm>
    </dsp:sp>
    <dsp:sp modelId="{F754EE6B-5DDD-DD49-82BF-BCC56DBA1DBF}">
      <dsp:nvSpPr>
        <dsp:cNvPr id="0" name=""/>
        <dsp:cNvSpPr/>
      </dsp:nvSpPr>
      <dsp:spPr>
        <a:xfrm>
          <a:off x="6072850" y="117099"/>
          <a:ext cx="824665" cy="824665"/>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C68BEB-3153-3C44-9E40-7366FC15A539}">
      <dsp:nvSpPr>
        <dsp:cNvPr id="0" name=""/>
        <dsp:cNvSpPr/>
      </dsp:nvSpPr>
      <dsp:spPr>
        <a:xfrm>
          <a:off x="0" y="312283"/>
          <a:ext cx="8588332" cy="709537"/>
        </a:xfrm>
        <a:prstGeom prst="rect">
          <a:avLst/>
        </a:prstGeom>
        <a:no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550" tIns="354076" rIns="6665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Classes to cover remaining API service collections</a:t>
          </a:r>
        </a:p>
      </dsp:txBody>
      <dsp:txXfrm>
        <a:off x="0" y="312283"/>
        <a:ext cx="8588332" cy="709537"/>
      </dsp:txXfrm>
    </dsp:sp>
    <dsp:sp modelId="{D8339B61-31F3-2648-9B66-454184DD83FA}">
      <dsp:nvSpPr>
        <dsp:cNvPr id="0" name=""/>
        <dsp:cNvSpPr/>
      </dsp:nvSpPr>
      <dsp:spPr>
        <a:xfrm>
          <a:off x="429416" y="61363"/>
          <a:ext cx="6011832" cy="50184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233" tIns="0" rIns="227233" bIns="0" numCol="1" spcCol="1270" anchor="ctr" anchorCtr="0">
          <a:noAutofit/>
        </a:bodyPr>
        <a:lstStyle/>
        <a:p>
          <a:pPr marL="0" lvl="0" indent="0" algn="l" defTabSz="755650">
            <a:lnSpc>
              <a:spcPct val="90000"/>
            </a:lnSpc>
            <a:spcBef>
              <a:spcPct val="0"/>
            </a:spcBef>
            <a:spcAft>
              <a:spcPct val="35000"/>
            </a:spcAft>
            <a:buNone/>
          </a:pPr>
          <a:r>
            <a:rPr lang="en-US" sz="1700" b="0" i="0" kern="1200" dirty="0"/>
            <a:t>Outstanding service classes</a:t>
          </a:r>
          <a:endParaRPr lang="en-US" sz="1700" kern="1200" dirty="0"/>
        </a:p>
      </dsp:txBody>
      <dsp:txXfrm>
        <a:off x="453914" y="85861"/>
        <a:ext cx="5962836" cy="452844"/>
      </dsp:txXfrm>
    </dsp:sp>
    <dsp:sp modelId="{DB90F51C-2505-E44C-AEA7-1C0501D3A36A}">
      <dsp:nvSpPr>
        <dsp:cNvPr id="0" name=""/>
        <dsp:cNvSpPr/>
      </dsp:nvSpPr>
      <dsp:spPr>
        <a:xfrm>
          <a:off x="0" y="1364540"/>
          <a:ext cx="8588332" cy="709537"/>
        </a:xfrm>
        <a:prstGeom prst="rect">
          <a:avLst/>
        </a:prstGeom>
        <a:noFill/>
        <a:ln w="25400" cap="flat" cmpd="sng" algn="ctr">
          <a:solidFill>
            <a:schemeClr val="accent2">
              <a:hueOff val="-3364559"/>
              <a:satOff val="-482"/>
              <a:lumOff val="676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550" tIns="354076" rIns="6665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Enhanced command, response and batch handling</a:t>
          </a:r>
        </a:p>
      </dsp:txBody>
      <dsp:txXfrm>
        <a:off x="0" y="1364540"/>
        <a:ext cx="8588332" cy="709537"/>
      </dsp:txXfrm>
    </dsp:sp>
    <dsp:sp modelId="{8615F6C1-9377-4C42-B2BA-DD81A9DBF69C}">
      <dsp:nvSpPr>
        <dsp:cNvPr id="0" name=""/>
        <dsp:cNvSpPr/>
      </dsp:nvSpPr>
      <dsp:spPr>
        <a:xfrm>
          <a:off x="429416" y="1113620"/>
          <a:ext cx="6011832" cy="501840"/>
        </a:xfrm>
        <a:prstGeom prst="roundRect">
          <a:avLst/>
        </a:prstGeom>
        <a:solidFill>
          <a:schemeClr val="accent2">
            <a:hueOff val="-3364559"/>
            <a:satOff val="-482"/>
            <a:lumOff val="676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233" tIns="0" rIns="227233" bIns="0" numCol="1" spcCol="1270" anchor="ctr" anchorCtr="0">
          <a:noAutofit/>
        </a:bodyPr>
        <a:lstStyle/>
        <a:p>
          <a:pPr marL="0" lvl="0" indent="0" algn="l" defTabSz="755650">
            <a:lnSpc>
              <a:spcPct val="90000"/>
            </a:lnSpc>
            <a:spcBef>
              <a:spcPct val="0"/>
            </a:spcBef>
            <a:spcAft>
              <a:spcPct val="35000"/>
            </a:spcAft>
            <a:buNone/>
          </a:pPr>
          <a:r>
            <a:rPr lang="en-US" sz="1700" b="0" i="0" kern="1200" dirty="0"/>
            <a:t>FalconShell functionality expansion</a:t>
          </a:r>
          <a:endParaRPr lang="en-US" sz="1700" kern="1200" dirty="0"/>
        </a:p>
      </dsp:txBody>
      <dsp:txXfrm>
        <a:off x="453914" y="1138118"/>
        <a:ext cx="5962836" cy="452844"/>
      </dsp:txXfrm>
    </dsp:sp>
    <dsp:sp modelId="{F88D2044-993D-044F-9477-D1875F259F7B}">
      <dsp:nvSpPr>
        <dsp:cNvPr id="0" name=""/>
        <dsp:cNvSpPr/>
      </dsp:nvSpPr>
      <dsp:spPr>
        <a:xfrm>
          <a:off x="0" y="2416798"/>
          <a:ext cx="8588332" cy="709537"/>
        </a:xfrm>
        <a:prstGeom prst="rect">
          <a:avLst/>
        </a:prstGeom>
        <a:noFill/>
        <a:ln w="25400" cap="flat" cmpd="sng" algn="ctr">
          <a:solidFill>
            <a:schemeClr val="accent2">
              <a:hueOff val="-6729119"/>
              <a:satOff val="-963"/>
              <a:lumOff val="135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550" tIns="354076" rIns="6665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All base functionality available</a:t>
          </a:r>
        </a:p>
      </dsp:txBody>
      <dsp:txXfrm>
        <a:off x="0" y="2416798"/>
        <a:ext cx="8588332" cy="709537"/>
      </dsp:txXfrm>
    </dsp:sp>
    <dsp:sp modelId="{A7C656F5-2B05-8C41-99C4-8D44B4BCFFEC}">
      <dsp:nvSpPr>
        <dsp:cNvPr id="0" name=""/>
        <dsp:cNvSpPr/>
      </dsp:nvSpPr>
      <dsp:spPr>
        <a:xfrm>
          <a:off x="429416" y="2165878"/>
          <a:ext cx="6011832" cy="501840"/>
        </a:xfrm>
        <a:prstGeom prst="roundRect">
          <a:avLst/>
        </a:prstGeom>
        <a:solidFill>
          <a:schemeClr val="accent2">
            <a:hueOff val="-6729119"/>
            <a:satOff val="-963"/>
            <a:lumOff val="135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233" tIns="0" rIns="227233" bIns="0" numCol="1" spcCol="1270" anchor="ctr" anchorCtr="0">
          <a:noAutofit/>
        </a:bodyPr>
        <a:lstStyle/>
        <a:p>
          <a:pPr marL="0" lvl="0" indent="0" algn="l" defTabSz="755650">
            <a:lnSpc>
              <a:spcPct val="90000"/>
            </a:lnSpc>
            <a:spcBef>
              <a:spcPct val="0"/>
            </a:spcBef>
            <a:spcAft>
              <a:spcPct val="35000"/>
            </a:spcAft>
            <a:buNone/>
          </a:pPr>
          <a:r>
            <a:rPr lang="en-US" sz="1700" b="0" i="0" kern="1200" dirty="0"/>
            <a:t>v1.0 release</a:t>
          </a:r>
          <a:endParaRPr lang="en-US" sz="1700" kern="1200" dirty="0"/>
        </a:p>
      </dsp:txBody>
      <dsp:txXfrm>
        <a:off x="453914" y="2190376"/>
        <a:ext cx="5962836"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3154431-357E-F74E-91E3-1AB124FE06F4}" type="datetimeFigureOut">
              <a:rPr lang="en-US" smtClean="0"/>
              <a:t>3/19/21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DA106AA-C1B3-AA49-B07C-40A1A5998FD7}" type="slidenum">
              <a:rPr lang="en-US" smtClean="0"/>
              <a:t>‹#›</a:t>
            </a:fld>
            <a:endParaRPr lang="en-US"/>
          </a:p>
        </p:txBody>
      </p:sp>
    </p:spTree>
    <p:extLst>
      <p:ext uri="{BB962C8B-B14F-4D97-AF65-F5344CB8AC3E}">
        <p14:creationId xmlns:p14="http://schemas.microsoft.com/office/powerpoint/2010/main" val="661608001"/>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tiff>
</file>

<file path=ppt/media/image23.tiff>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4.jpg>
</file>

<file path=ppt/media/image5.png>
</file>

<file path=ppt/media/image6.sv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C00A10-97B6-8245-A9FC-4DBFF95A9A25}" type="datetimeFigureOut">
              <a:rPr lang="en-US" smtClean="0"/>
              <a:t>3/19/21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4446AE-6BE4-9C4C-9E53-DB629F49D96E}" type="slidenum">
              <a:rPr lang="en-US" smtClean="0"/>
              <a:t>‹#›</a:t>
            </a:fld>
            <a:endParaRPr lang="en-US"/>
          </a:p>
        </p:txBody>
      </p:sp>
    </p:spTree>
    <p:extLst>
      <p:ext uri="{BB962C8B-B14F-4D97-AF65-F5344CB8AC3E}">
        <p14:creationId xmlns:p14="http://schemas.microsoft.com/office/powerpoint/2010/main" val="261010343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a:t>
            </a:r>
          </a:p>
        </p:txBody>
      </p:sp>
      <p:sp>
        <p:nvSpPr>
          <p:cNvPr id="4" name="Slide Number Placeholder 3"/>
          <p:cNvSpPr>
            <a:spLocks noGrp="1"/>
          </p:cNvSpPr>
          <p:nvPr>
            <p:ph type="sldNum" sz="quarter" idx="5"/>
          </p:nvPr>
        </p:nvSpPr>
        <p:spPr/>
        <p:txBody>
          <a:bodyPr/>
          <a:lstStyle/>
          <a:p>
            <a:fld id="{E74446AE-6BE4-9C4C-9E53-DB629F49D96E}" type="slidenum">
              <a:rPr lang="en-US" smtClean="0"/>
              <a:t>1</a:t>
            </a:fld>
            <a:endParaRPr lang="en-US"/>
          </a:p>
        </p:txBody>
      </p:sp>
    </p:spTree>
    <p:extLst>
      <p:ext uri="{BB962C8B-B14F-4D97-AF65-F5344CB8AC3E}">
        <p14:creationId xmlns:p14="http://schemas.microsoft.com/office/powerpoint/2010/main" val="6703514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14</a:t>
            </a:fld>
            <a:endParaRPr lang="en-US"/>
          </a:p>
        </p:txBody>
      </p:sp>
    </p:spTree>
    <p:extLst>
      <p:ext uri="{BB962C8B-B14F-4D97-AF65-F5344CB8AC3E}">
        <p14:creationId xmlns:p14="http://schemas.microsoft.com/office/powerpoint/2010/main" val="2650221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FalconPy is a Python 3 solution for interacting with the CrowdStrike Falcon OAuth2 API</a:t>
            </a:r>
          </a:p>
          <a:p>
            <a:pPr marL="171450" indent="-171450">
              <a:buFont typeface="Arial" panose="020B0604020202020204" pitchFamily="34" charset="0"/>
              <a:buChar char="•"/>
            </a:pPr>
            <a:r>
              <a:rPr lang="en-US" dirty="0"/>
              <a:t>FalconPy supports Python versions 3.6 – 3.9 (3.5 also probably works but is not unit tested)</a:t>
            </a:r>
          </a:p>
          <a:p>
            <a:pPr marL="628650" lvl="1" indent="-171450">
              <a:buFont typeface="Arial" panose="020B0604020202020204" pitchFamily="34" charset="0"/>
              <a:buChar char="•"/>
            </a:pPr>
            <a:r>
              <a:rPr lang="en-US" dirty="0"/>
              <a:t>Due to dependencies, FalconPy will not work in Python 2.</a:t>
            </a:r>
          </a:p>
          <a:p>
            <a:pPr marL="171450" indent="-171450">
              <a:buFont typeface="Arial" panose="020B0604020202020204" pitchFamily="34" charset="0"/>
              <a:buChar char="•"/>
            </a:pPr>
            <a:r>
              <a:rPr lang="en-US" dirty="0"/>
              <a:t>The SDK was developed to assist developers in integrating with the CrowdStrike Falcon OAuth2 API and provides a solution for interaction with every operation available within every service collection.</a:t>
            </a:r>
          </a:p>
          <a:p>
            <a:pPr marL="171450" indent="-171450">
              <a:buFont typeface="Arial" panose="020B0604020202020204" pitchFamily="34" charset="0"/>
              <a:buChar char="•"/>
            </a:pPr>
            <a:r>
              <a:rPr lang="en-US" dirty="0"/>
              <a:t>A full wiki is also provided as part of the solution and will expand as the project matures.</a:t>
            </a:r>
          </a:p>
          <a:p>
            <a:pPr marL="171450" indent="-171450">
              <a:buFont typeface="Arial" panose="020B0604020202020204" pitchFamily="34" charset="0"/>
              <a:buChar char="•"/>
            </a:pPr>
            <a:r>
              <a:rPr lang="en-US" dirty="0"/>
              <a:t>FalconPy is currently in beta while we finalize patterns and complete the outstanding service classes.</a:t>
            </a:r>
          </a:p>
          <a:p>
            <a:endParaRPr lang="en-US" dirty="0"/>
          </a:p>
          <a:p>
            <a:r>
              <a:rPr lang="en-US" dirty="0"/>
              <a:t>Community-driven, FalconPy is provided as a completely free and Open Source project via GitHub</a:t>
            </a:r>
          </a:p>
          <a:p>
            <a:pPr marL="171450" indent="-171450">
              <a:buFont typeface="Arial" panose="020B0604020202020204" pitchFamily="34" charset="0"/>
              <a:buChar char="•"/>
            </a:pPr>
            <a:r>
              <a:rPr lang="en-US" dirty="0"/>
              <a:t>Released under the </a:t>
            </a:r>
            <a:r>
              <a:rPr lang="en-US" dirty="0" err="1"/>
              <a:t>Unlicense</a:t>
            </a:r>
            <a:r>
              <a:rPr lang="en-US" dirty="0"/>
              <a:t> license.</a:t>
            </a:r>
          </a:p>
          <a:p>
            <a:pPr marL="171450" indent="-171450">
              <a:buFont typeface="Arial" panose="020B0604020202020204" pitchFamily="34" charset="0"/>
              <a:buChar char="•"/>
            </a:pPr>
            <a:r>
              <a:rPr lang="en-US" dirty="0"/>
              <a:t>You are completely free to use or modify the source.</a:t>
            </a:r>
          </a:p>
          <a:p>
            <a:pPr marL="171450" indent="-171450">
              <a:buFont typeface="Arial" panose="020B0604020202020204" pitchFamily="34" charset="0"/>
              <a:buChar char="•"/>
            </a:pPr>
            <a:r>
              <a:rPr lang="en-US" dirty="0"/>
              <a:t>Since this is a project and not an official CrowdStrike product, CrowdStrike does not support FalconPy directly</a:t>
            </a:r>
          </a:p>
          <a:p>
            <a:pPr marL="628650" lvl="1" indent="-171450">
              <a:buFont typeface="Arial" panose="020B0604020202020204" pitchFamily="34" charset="0"/>
              <a:buChar char="•"/>
            </a:pPr>
            <a:r>
              <a:rPr lang="en-US" dirty="0"/>
              <a:t>There are support options within the project we will discuss later in this presentation</a:t>
            </a:r>
          </a:p>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2</a:t>
            </a:fld>
            <a:endParaRPr lang="en-US"/>
          </a:p>
        </p:txBody>
      </p:sp>
    </p:spTree>
    <p:extLst>
      <p:ext uri="{BB962C8B-B14F-4D97-AF65-F5344CB8AC3E}">
        <p14:creationId xmlns:p14="http://schemas.microsoft.com/office/powerpoint/2010/main" val="524591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FalconPy is distributed via the Python Package Index. The source is publicly available on GitHub.</a:t>
            </a:r>
          </a:p>
        </p:txBody>
      </p:sp>
      <p:sp>
        <p:nvSpPr>
          <p:cNvPr id="4" name="Slide Number Placeholder 3"/>
          <p:cNvSpPr>
            <a:spLocks noGrp="1"/>
          </p:cNvSpPr>
          <p:nvPr>
            <p:ph type="sldNum" sz="quarter" idx="5"/>
          </p:nvPr>
        </p:nvSpPr>
        <p:spPr/>
        <p:txBody>
          <a:bodyPr/>
          <a:lstStyle/>
          <a:p>
            <a:fld id="{E74446AE-6BE4-9C4C-9E53-DB629F49D96E}" type="slidenum">
              <a:rPr lang="en-US" smtClean="0"/>
              <a:t>3</a:t>
            </a:fld>
            <a:endParaRPr lang="en-US"/>
          </a:p>
        </p:txBody>
      </p:sp>
    </p:spTree>
    <p:extLst>
      <p:ext uri="{BB962C8B-B14F-4D97-AF65-F5344CB8AC3E}">
        <p14:creationId xmlns:p14="http://schemas.microsoft.com/office/powerpoint/2010/main" val="4089588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Service Classes – Structured, closely follow standard API SDK patterns.</a:t>
            </a:r>
          </a:p>
          <a:p>
            <a:r>
              <a:rPr lang="en-US" dirty="0"/>
              <a:t>Uber Class – A dynamic harness for the entire API. Usage is less structured, but unique functionality is provided.</a:t>
            </a:r>
          </a:p>
          <a:p>
            <a:r>
              <a:rPr lang="en-US" dirty="0"/>
              <a:t>Shell – Provides a way to test and model FalconPy usage and access a custom debugger. Also exposes additional functionality and toolsets.</a:t>
            </a:r>
          </a:p>
        </p:txBody>
      </p:sp>
      <p:sp>
        <p:nvSpPr>
          <p:cNvPr id="4" name="Slide Number Placeholder 3"/>
          <p:cNvSpPr>
            <a:spLocks noGrp="1"/>
          </p:cNvSpPr>
          <p:nvPr>
            <p:ph type="sldNum" sz="quarter" idx="5"/>
          </p:nvPr>
        </p:nvSpPr>
        <p:spPr/>
        <p:txBody>
          <a:bodyPr/>
          <a:lstStyle/>
          <a:p>
            <a:fld id="{E74446AE-6BE4-9C4C-9E53-DB629F49D96E}" type="slidenum">
              <a:rPr lang="en-US" smtClean="0"/>
              <a:t>4</a:t>
            </a:fld>
            <a:endParaRPr lang="en-US"/>
          </a:p>
        </p:txBody>
      </p:sp>
    </p:spTree>
    <p:extLst>
      <p:ext uri="{BB962C8B-B14F-4D97-AF65-F5344CB8AC3E}">
        <p14:creationId xmlns:p14="http://schemas.microsoft.com/office/powerpoint/2010/main" val="3232425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Easy to use</a:t>
            </a:r>
          </a:p>
          <a:p>
            <a:r>
              <a:rPr lang="en-US" dirty="0"/>
              <a:t>	Simple to install, upgrade and remove.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	Cross-Platform, Supports Windows, Mac and Linux environments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Reduces the code complexity for automation and integration tasks that interact with CrowdStrike deployments.</a:t>
            </a:r>
          </a:p>
          <a:p>
            <a:r>
              <a:rPr lang="en-US" dirty="0"/>
              <a:t>Reduces API onboarding</a:t>
            </a:r>
          </a:p>
          <a:p>
            <a:r>
              <a:rPr lang="en-US" dirty="0"/>
              <a:t>Reduces time to deliver custom applications and integrations that interact with the CrowdStrike OAuth2 API.</a:t>
            </a:r>
          </a:p>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5</a:t>
            </a:fld>
            <a:endParaRPr lang="en-US"/>
          </a:p>
        </p:txBody>
      </p:sp>
    </p:spTree>
    <p:extLst>
      <p:ext uri="{BB962C8B-B14F-4D97-AF65-F5344CB8AC3E}">
        <p14:creationId xmlns:p14="http://schemas.microsoft.com/office/powerpoint/2010/main" val="3330546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Dependencies -</a:t>
            </a:r>
          </a:p>
          <a:p>
            <a:pPr marL="171450" indent="-171450">
              <a:buFont typeface="Arial" panose="020B0604020202020204" pitchFamily="34" charset="0"/>
              <a:buChar char="•"/>
            </a:pPr>
            <a:r>
              <a:rPr lang="en-US" dirty="0"/>
              <a:t>Requests</a:t>
            </a:r>
          </a:p>
          <a:p>
            <a:pPr marL="171450" indent="-171450">
              <a:buFont typeface="Arial" panose="020B0604020202020204" pitchFamily="34" charset="0"/>
              <a:buChar char="•"/>
            </a:pPr>
            <a:r>
              <a:rPr lang="en-US" dirty="0"/>
              <a:t>UrlLib3</a:t>
            </a:r>
          </a:p>
          <a:p>
            <a:endParaRPr lang="en-US" dirty="0"/>
          </a:p>
          <a:p>
            <a:r>
              <a:rPr lang="en-US" dirty="0"/>
              <a:t>Dependencies for contributors -</a:t>
            </a:r>
          </a:p>
          <a:p>
            <a:pPr marL="171450" indent="-171450">
              <a:buFont typeface="Arial" panose="020B0604020202020204" pitchFamily="34" charset="0"/>
              <a:buChar char="•"/>
            </a:pPr>
            <a:r>
              <a:rPr lang="en-US" dirty="0" err="1"/>
              <a:t>PyTest</a:t>
            </a:r>
            <a:endParaRPr lang="en-US" dirty="0"/>
          </a:p>
          <a:p>
            <a:pPr marL="171450" indent="-171450">
              <a:buFont typeface="Arial" panose="020B0604020202020204" pitchFamily="34" charset="0"/>
              <a:buChar char="•"/>
            </a:pPr>
            <a:r>
              <a:rPr lang="en-US" dirty="0"/>
              <a:t>Coverage</a:t>
            </a:r>
          </a:p>
          <a:p>
            <a:pPr marL="171450" indent="-171450">
              <a:buFont typeface="Arial" panose="020B0604020202020204" pitchFamily="34" charset="0"/>
              <a:buChar char="•"/>
            </a:pPr>
            <a:r>
              <a:rPr lang="en-US" dirty="0" err="1"/>
              <a:t>iPython</a:t>
            </a:r>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7</a:t>
            </a:fld>
            <a:endParaRPr lang="en-US"/>
          </a:p>
        </p:txBody>
      </p:sp>
    </p:spTree>
    <p:extLst>
      <p:ext uri="{BB962C8B-B14F-4D97-AF65-F5344CB8AC3E}">
        <p14:creationId xmlns:p14="http://schemas.microsoft.com/office/powerpoint/2010/main" val="3716421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solutions can authenticate using just API credentials.</a:t>
            </a:r>
          </a:p>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8</a:t>
            </a:fld>
            <a:endParaRPr lang="en-US"/>
          </a:p>
        </p:txBody>
      </p:sp>
    </p:spTree>
    <p:extLst>
      <p:ext uri="{BB962C8B-B14F-4D97-AF65-F5344CB8AC3E}">
        <p14:creationId xmlns:p14="http://schemas.microsoft.com/office/powerpoint/2010/main" val="225676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Service classes support multiple modes of authentication for each of the individual classes</a:t>
            </a:r>
          </a:p>
          <a:p>
            <a:pPr marL="171450" indent="-171450">
              <a:buFont typeface="Arial" panose="020B0604020202020204" pitchFamily="34" charset="0"/>
              <a:buChar char="•"/>
            </a:pPr>
            <a:r>
              <a:rPr lang="en-US" dirty="0"/>
              <a:t>The easiest to use is credential authentication, pass in the appropriate API credentials and the class is instantiated and authenticated to the API.</a:t>
            </a:r>
          </a:p>
          <a:p>
            <a:pPr marL="171450" indent="-171450">
              <a:buFont typeface="Arial" panose="020B0604020202020204" pitchFamily="34" charset="0"/>
              <a:buChar char="•"/>
            </a:pPr>
            <a:r>
              <a:rPr lang="en-US" dirty="0"/>
              <a:t>For scenarios where you may be handling multiple service classes, and you are also handling the OAuth2 service class, you have the option to use object authentication. This allows you to pass in an instance of the OAuth2 class during instantiation to use for authentication.</a:t>
            </a:r>
          </a:p>
          <a:p>
            <a:pPr marL="171450" indent="-171450">
              <a:buFont typeface="Arial" panose="020B0604020202020204" pitchFamily="34" charset="0"/>
              <a:buChar char="•"/>
            </a:pPr>
            <a:r>
              <a:rPr lang="en-US" dirty="0"/>
              <a:t>Finally, there is our legacy method of authentication for Service classes.  You create an instance of the OAuth2 class and retrieve your token. Then you use this token to instantiate as many service classes as you need.</a:t>
            </a:r>
          </a:p>
          <a:p>
            <a:pPr marL="628650" lvl="1" indent="-171450">
              <a:buFont typeface="Arial" panose="020B0604020202020204" pitchFamily="34" charset="0"/>
              <a:buChar char="•"/>
            </a:pPr>
            <a:r>
              <a:rPr lang="en-US" dirty="0"/>
              <a:t>Please Note: Legacy authentication does not support automatic token refresh functionality.</a:t>
            </a:r>
          </a:p>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9</a:t>
            </a:fld>
            <a:endParaRPr lang="en-US"/>
          </a:p>
        </p:txBody>
      </p:sp>
    </p:spTree>
    <p:extLst>
      <p:ext uri="{BB962C8B-B14F-4D97-AF65-F5344CB8AC3E}">
        <p14:creationId xmlns:p14="http://schemas.microsoft.com/office/powerpoint/2010/main" val="1692102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Soon to be released Service classes: (The Uber class already covers these endpoints)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Discover – Azure, GCP</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Installation Tokens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Custom IOAs</a:t>
            </a:r>
          </a:p>
          <a:p>
            <a:pPr marL="171450" indent="-171450">
              <a:buFont typeface="Arial" panose="020B0604020202020204" pitchFamily="34" charset="0"/>
              <a:buChar char="•"/>
            </a:pPr>
            <a:r>
              <a:rPr lang="en-US" sz="1200" b="0" kern="1200" dirty="0" err="1">
                <a:solidFill>
                  <a:schemeClr val="tx1"/>
                </a:solidFill>
                <a:effectLst/>
                <a:latin typeface="+mn-lt"/>
                <a:ea typeface="+mn-ea"/>
                <a:cs typeface="+mn-cs"/>
              </a:rPr>
              <a:t>MalQuery</a:t>
            </a: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IOA Exclusions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ML Exclusions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Sensor Visibility Exclusions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Quick Scan</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Sensor Download</a:t>
            </a:r>
          </a:p>
          <a:p>
            <a:endParaRPr lang="en-US" dirty="0"/>
          </a:p>
          <a:p>
            <a:endParaRPr lang="en-US" dirty="0"/>
          </a:p>
        </p:txBody>
      </p:sp>
      <p:sp>
        <p:nvSpPr>
          <p:cNvPr id="4" name="Slide Number Placeholder 3"/>
          <p:cNvSpPr>
            <a:spLocks noGrp="1"/>
          </p:cNvSpPr>
          <p:nvPr>
            <p:ph type="sldNum" sz="quarter" idx="5"/>
          </p:nvPr>
        </p:nvSpPr>
        <p:spPr/>
        <p:txBody>
          <a:bodyPr/>
          <a:lstStyle/>
          <a:p>
            <a:fld id="{E74446AE-6BE4-9C4C-9E53-DB629F49D96E}" type="slidenum">
              <a:rPr lang="en-US" smtClean="0"/>
              <a:t>13</a:t>
            </a:fld>
            <a:endParaRPr lang="en-US"/>
          </a:p>
        </p:txBody>
      </p:sp>
    </p:spTree>
    <p:extLst>
      <p:ext uri="{BB962C8B-B14F-4D97-AF65-F5344CB8AC3E}">
        <p14:creationId xmlns:p14="http://schemas.microsoft.com/office/powerpoint/2010/main" val="2603301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 Id="rId4" Type="http://schemas.openxmlformats.org/officeDocument/2006/relationships/image" Target="../media/image6.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 Black">
    <p:bg>
      <p:bgPr>
        <a:solidFill>
          <a:srgbClr val="000000"/>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B190C70-8FEA-D54A-B7D9-8E37558B4D23}"/>
              </a:ext>
            </a:extLst>
          </p:cNvPr>
          <p:cNvPicPr>
            <a:picLocks noChangeAspect="1"/>
          </p:cNvPicPr>
          <p:nvPr userDrawn="1"/>
        </p:nvPicPr>
        <p:blipFill rotWithShape="1">
          <a:blip r:embed="rId2"/>
          <a:srcRect l="8770" t="24511" r="20112" b="29207"/>
          <a:stretch/>
        </p:blipFill>
        <p:spPr>
          <a:xfrm>
            <a:off x="-1" y="0"/>
            <a:ext cx="9144002" cy="5143500"/>
          </a:xfrm>
          <a:prstGeom prst="rect">
            <a:avLst/>
          </a:prstGeom>
        </p:spPr>
      </p:pic>
      <p:sp>
        <p:nvSpPr>
          <p:cNvPr id="18" name="Text Placeholder 12"/>
          <p:cNvSpPr>
            <a:spLocks noGrp="1"/>
          </p:cNvSpPr>
          <p:nvPr>
            <p:ph type="body" sz="quarter" idx="11" hasCustomPrompt="1"/>
          </p:nvPr>
        </p:nvSpPr>
        <p:spPr>
          <a:xfrm>
            <a:off x="478427" y="4114056"/>
            <a:ext cx="5362259" cy="411290"/>
          </a:xfrm>
          <a:prstGeom prst="rect">
            <a:avLst/>
          </a:prstGeom>
        </p:spPr>
        <p:txBody>
          <a:bodyPr lIns="108000" anchor="t">
            <a:noAutofit/>
          </a:bodyPr>
          <a:lstStyle>
            <a:lvl1pPr marL="0" indent="0" algn="l">
              <a:lnSpc>
                <a:spcPct val="90000"/>
              </a:lnSpc>
              <a:spcBef>
                <a:spcPts val="0"/>
              </a:spcBef>
              <a:buNone/>
              <a:defRPr sz="1400" b="0" i="0" cap="all" baseline="0">
                <a:solidFill>
                  <a:schemeClr val="bg1"/>
                </a:solidFill>
                <a:latin typeface="Karla" charset="0"/>
                <a:ea typeface="Karla" charset="0"/>
                <a:cs typeface="Karla" charset="0"/>
              </a:defRPr>
            </a:lvl1pPr>
            <a:lvl2pPr marL="457200" indent="0">
              <a:lnSpc>
                <a:spcPct val="90000"/>
              </a:lnSpc>
              <a:buNone/>
              <a:defRPr sz="2400" b="1" i="0" cap="all" baseline="0">
                <a:solidFill>
                  <a:schemeClr val="bg1"/>
                </a:solidFill>
                <a:latin typeface="ITC Avant Garde Pro Bk" charset="0"/>
                <a:ea typeface="ITC Avant Garde Pro Bk" charset="0"/>
                <a:cs typeface="ITC Avant Garde Pro Bk" charset="0"/>
              </a:defRPr>
            </a:lvl2pPr>
            <a:lvl3pPr marL="914400" indent="0">
              <a:lnSpc>
                <a:spcPct val="90000"/>
              </a:lnSpc>
              <a:buNone/>
              <a:defRPr sz="2400" b="1" i="0" cap="all" baseline="0">
                <a:solidFill>
                  <a:schemeClr val="bg1"/>
                </a:solidFill>
                <a:latin typeface="ITC Avant Garde Pro Bk" charset="0"/>
                <a:ea typeface="ITC Avant Garde Pro Bk" charset="0"/>
                <a:cs typeface="ITC Avant Garde Pro Bk" charset="0"/>
              </a:defRPr>
            </a:lvl3pPr>
            <a:lvl4pPr marL="1371600" indent="0">
              <a:lnSpc>
                <a:spcPct val="90000"/>
              </a:lnSpc>
              <a:buNone/>
              <a:defRPr sz="2400" b="1" i="0" cap="all" baseline="0">
                <a:solidFill>
                  <a:schemeClr val="bg1"/>
                </a:solidFill>
                <a:latin typeface="ITC Avant Garde Pro Bk" charset="0"/>
                <a:ea typeface="ITC Avant Garde Pro Bk" charset="0"/>
                <a:cs typeface="ITC Avant Garde Pro Bk" charset="0"/>
              </a:defRPr>
            </a:lvl4pPr>
            <a:lvl5pPr marL="1828800" indent="0">
              <a:lnSpc>
                <a:spcPct val="90000"/>
              </a:lnSpc>
              <a:buNone/>
              <a:defRPr sz="2400" b="1" i="0" cap="all" baseline="0">
                <a:solidFill>
                  <a:schemeClr val="bg1"/>
                </a:solidFill>
                <a:latin typeface="ITC Avant Garde Pro Bk" charset="0"/>
                <a:ea typeface="ITC Avant Garde Pro Bk" charset="0"/>
                <a:cs typeface="ITC Avant Garde Pro Bk" charset="0"/>
              </a:defRPr>
            </a:lvl5pPr>
          </a:lstStyle>
          <a:p>
            <a:pPr lvl="0"/>
            <a:r>
              <a:rPr lang="en-CA" dirty="0"/>
              <a:t>PRESENTATION SUBTITLE</a:t>
            </a:r>
            <a:endParaRPr lang="en-US" dirty="0"/>
          </a:p>
        </p:txBody>
      </p:sp>
      <p:sp>
        <p:nvSpPr>
          <p:cNvPr id="4" name="Title 3">
            <a:extLst>
              <a:ext uri="{FF2B5EF4-FFF2-40B4-BE49-F238E27FC236}">
                <a16:creationId xmlns:a16="http://schemas.microsoft.com/office/drawing/2014/main" id="{2FE0C366-FEA7-5740-8D70-F7D3E9A95621}"/>
              </a:ext>
            </a:extLst>
          </p:cNvPr>
          <p:cNvSpPr>
            <a:spLocks noGrp="1"/>
          </p:cNvSpPr>
          <p:nvPr>
            <p:ph type="title" hasCustomPrompt="1"/>
          </p:nvPr>
        </p:nvSpPr>
        <p:spPr>
          <a:xfrm>
            <a:off x="474959" y="1935355"/>
            <a:ext cx="5357082" cy="1887452"/>
          </a:xfrm>
        </p:spPr>
        <p:txBody>
          <a:bodyPr anchor="b">
            <a:normAutofit/>
          </a:bodyPr>
          <a:lstStyle>
            <a:lvl1pPr algn="l">
              <a:lnSpc>
                <a:spcPct val="90000"/>
              </a:lnSpc>
              <a:defRPr sz="3200" b="1" i="0">
                <a:latin typeface="ITC Avant Garde Pro Md" panose="02000503030000020004" pitchFamily="2" charset="77"/>
              </a:defRPr>
            </a:lvl1pPr>
          </a:lstStyle>
          <a:p>
            <a:r>
              <a:rPr lang="en-US" dirty="0"/>
              <a:t>Presentation </a:t>
            </a:r>
            <a:br>
              <a:rPr lang="en-US" dirty="0"/>
            </a:br>
            <a:r>
              <a:rPr lang="en-US" dirty="0"/>
              <a:t>title</a:t>
            </a:r>
          </a:p>
        </p:txBody>
      </p:sp>
      <p:cxnSp>
        <p:nvCxnSpPr>
          <p:cNvPr id="33" name="Straight Connector 32">
            <a:extLst>
              <a:ext uri="{FF2B5EF4-FFF2-40B4-BE49-F238E27FC236}">
                <a16:creationId xmlns:a16="http://schemas.microsoft.com/office/drawing/2014/main" id="{F6181447-35F7-354F-99BB-EF973950AC06}"/>
              </a:ext>
            </a:extLst>
          </p:cNvPr>
          <p:cNvCxnSpPr>
            <a:cxnSpLocks/>
          </p:cNvCxnSpPr>
          <p:nvPr userDrawn="1"/>
        </p:nvCxnSpPr>
        <p:spPr>
          <a:xfrm>
            <a:off x="590294" y="3939193"/>
            <a:ext cx="520874"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Graphic 2">
            <a:extLst>
              <a:ext uri="{FF2B5EF4-FFF2-40B4-BE49-F238E27FC236}">
                <a16:creationId xmlns:a16="http://schemas.microsoft.com/office/drawing/2014/main" id="{8C8062AA-5D97-E448-8046-AD31F3635A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35315" y="320814"/>
            <a:ext cx="1859041" cy="825561"/>
          </a:xfrm>
          <a:prstGeom prst="rect">
            <a:avLst/>
          </a:prstGeom>
        </p:spPr>
      </p:pic>
    </p:spTree>
    <p:extLst>
      <p:ext uri="{BB962C8B-B14F-4D97-AF65-F5344CB8AC3E}">
        <p14:creationId xmlns:p14="http://schemas.microsoft.com/office/powerpoint/2010/main" val="1142513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4"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ull Photo With Text">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3A24BB48-340A-E44E-84C1-8AB04BB16C14}"/>
              </a:ext>
            </a:extLst>
          </p:cNvPr>
          <p:cNvSpPr>
            <a:spLocks noGrp="1"/>
          </p:cNvSpPr>
          <p:nvPr>
            <p:ph type="pic" sz="quarter" idx="12" hasCustomPrompt="1"/>
          </p:nvPr>
        </p:nvSpPr>
        <p:spPr>
          <a:xfrm>
            <a:off x="0" y="0"/>
            <a:ext cx="9144000" cy="5143500"/>
          </a:xfrm>
          <a:custGeom>
            <a:avLst/>
            <a:gdLst>
              <a:gd name="connsiteX0" fmla="*/ 290556 w 9144000"/>
              <a:gd name="connsiteY0" fmla="*/ 165548 h 5143500"/>
              <a:gd name="connsiteX1" fmla="*/ 290556 w 9144000"/>
              <a:gd name="connsiteY1" fmla="*/ 435837 h 5143500"/>
              <a:gd name="connsiteX2" fmla="*/ 1386998 w 9144000"/>
              <a:gd name="connsiteY2" fmla="*/ 435837 h 5143500"/>
              <a:gd name="connsiteX3" fmla="*/ 1386998 w 9144000"/>
              <a:gd name="connsiteY3" fmla="*/ 165548 h 5143500"/>
              <a:gd name="connsiteX4" fmla="*/ 0 w 9144000"/>
              <a:gd name="connsiteY4" fmla="*/ 0 h 5143500"/>
              <a:gd name="connsiteX5" fmla="*/ 9144000 w 9144000"/>
              <a:gd name="connsiteY5" fmla="*/ 0 h 5143500"/>
              <a:gd name="connsiteX6" fmla="*/ 9144000 w 9144000"/>
              <a:gd name="connsiteY6" fmla="*/ 5143500 h 5143500"/>
              <a:gd name="connsiteX7" fmla="*/ 9136534 w 9144000"/>
              <a:gd name="connsiteY7" fmla="*/ 5143500 h 5143500"/>
              <a:gd name="connsiteX8" fmla="*/ 9136534 w 9144000"/>
              <a:gd name="connsiteY8" fmla="*/ 3433989 h 5143500"/>
              <a:gd name="connsiteX9" fmla="*/ 7004453 w 9144000"/>
              <a:gd name="connsiteY9" fmla="*/ 3865128 h 5143500"/>
              <a:gd name="connsiteX10" fmla="*/ 1 w 9144000"/>
              <a:gd name="connsiteY10" fmla="*/ 3290505 h 5143500"/>
              <a:gd name="connsiteX11" fmla="*/ 1 w 9144000"/>
              <a:gd name="connsiteY11" fmla="*/ 5143500 h 5143500"/>
              <a:gd name="connsiteX12" fmla="*/ 0 w 9144000"/>
              <a:gd name="connsiteY12" fmla="*/ 5143500 h 5143500"/>
              <a:gd name="connsiteX13" fmla="*/ 0 w 9144000"/>
              <a:gd name="connsiteY13" fmla="*/ 795130 h 5143500"/>
              <a:gd name="connsiteX14" fmla="*/ 0 w 9144000"/>
              <a:gd name="connsiteY14" fmla="*/ 435837 h 5143500"/>
              <a:gd name="connsiteX15" fmla="*/ 262851 w 9144000"/>
              <a:gd name="connsiteY15" fmla="*/ 435837 h 5143500"/>
              <a:gd name="connsiteX16" fmla="*/ 262851 w 9144000"/>
              <a:gd name="connsiteY16" fmla="*/ 165548 h 5143500"/>
              <a:gd name="connsiteX17" fmla="*/ 0 w 9144000"/>
              <a:gd name="connsiteY17" fmla="*/ 165548 h 5143500"/>
              <a:gd name="connsiteX18" fmla="*/ 0 w 9144000"/>
              <a:gd name="connsiteY18" fmla="*/ 66156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44000" h="5143500">
                <a:moveTo>
                  <a:pt x="290556" y="165548"/>
                </a:moveTo>
                <a:lnTo>
                  <a:pt x="290556" y="435837"/>
                </a:lnTo>
                <a:lnTo>
                  <a:pt x="1386998" y="435837"/>
                </a:lnTo>
                <a:lnTo>
                  <a:pt x="1386998" y="165548"/>
                </a:lnTo>
                <a:close/>
                <a:moveTo>
                  <a:pt x="0" y="0"/>
                </a:moveTo>
                <a:lnTo>
                  <a:pt x="9144000" y="0"/>
                </a:lnTo>
                <a:lnTo>
                  <a:pt x="9144000" y="5143500"/>
                </a:lnTo>
                <a:lnTo>
                  <a:pt x="9136534" y="5143500"/>
                </a:lnTo>
                <a:lnTo>
                  <a:pt x="9136534" y="3433989"/>
                </a:lnTo>
                <a:lnTo>
                  <a:pt x="7004453" y="3865128"/>
                </a:lnTo>
                <a:lnTo>
                  <a:pt x="1" y="3290505"/>
                </a:lnTo>
                <a:lnTo>
                  <a:pt x="1" y="5143500"/>
                </a:lnTo>
                <a:lnTo>
                  <a:pt x="0" y="5143500"/>
                </a:lnTo>
                <a:lnTo>
                  <a:pt x="0" y="795130"/>
                </a:lnTo>
                <a:lnTo>
                  <a:pt x="0" y="435837"/>
                </a:lnTo>
                <a:lnTo>
                  <a:pt x="262851" y="435837"/>
                </a:lnTo>
                <a:lnTo>
                  <a:pt x="262851" y="165548"/>
                </a:lnTo>
                <a:lnTo>
                  <a:pt x="0" y="165548"/>
                </a:lnTo>
                <a:lnTo>
                  <a:pt x="0" y="66156"/>
                </a:lnTo>
                <a:close/>
              </a:path>
            </a:pathLst>
          </a:custGeom>
        </p:spPr>
        <p:txBody>
          <a:bodyPr wrap="square" anchor="ctr">
            <a:noAutofit/>
          </a:bodyPr>
          <a:lstStyle>
            <a:lvl1pPr marL="0" indent="0" algn="ctr">
              <a:buFont typeface="Arial" panose="020B0604020202020204" pitchFamily="34" charset="0"/>
              <a:buNone/>
              <a:defRPr/>
            </a:lvl1pPr>
          </a:lstStyle>
          <a:p>
            <a:r>
              <a:rPr lang="en-US" dirty="0"/>
              <a:t>Insert Photo Here</a:t>
            </a:r>
          </a:p>
        </p:txBody>
      </p:sp>
      <p:sp>
        <p:nvSpPr>
          <p:cNvPr id="16" name="Text Placeholder 15">
            <a:extLst>
              <a:ext uri="{FF2B5EF4-FFF2-40B4-BE49-F238E27FC236}">
                <a16:creationId xmlns:a16="http://schemas.microsoft.com/office/drawing/2014/main" id="{889BDEC0-592E-A640-B026-4C387EF8A335}"/>
              </a:ext>
            </a:extLst>
          </p:cNvPr>
          <p:cNvSpPr>
            <a:spLocks noGrp="1"/>
          </p:cNvSpPr>
          <p:nvPr>
            <p:ph type="body" sz="quarter" idx="15" hasCustomPrompt="1"/>
          </p:nvPr>
        </p:nvSpPr>
        <p:spPr>
          <a:xfrm>
            <a:off x="290556" y="4154761"/>
            <a:ext cx="5201805" cy="407559"/>
          </a:xfrm>
        </p:spPr>
        <p:txBody>
          <a:bodyPr lIns="0">
            <a:noAutofit/>
          </a:bodyPr>
          <a:lstStyle>
            <a:lvl1pPr marL="0" indent="0" algn="l">
              <a:lnSpc>
                <a:spcPct val="100000"/>
              </a:lnSpc>
              <a:spcBef>
                <a:spcPts val="0"/>
              </a:spcBef>
              <a:spcAft>
                <a:spcPts val="0"/>
              </a:spcAft>
              <a:buNone/>
              <a:defRPr sz="1200">
                <a:solidFill>
                  <a:schemeClr val="bg1"/>
                </a:solidFill>
              </a:defRPr>
            </a:lvl1pPr>
            <a:lvl2pPr marL="195262" indent="0">
              <a:buNone/>
              <a:defRPr/>
            </a:lvl2pPr>
            <a:lvl3pPr marL="349250" indent="0">
              <a:buNone/>
              <a:defRPr/>
            </a:lvl3pPr>
            <a:lvl4pPr marL="525463" indent="0">
              <a:buNone/>
              <a:defRPr/>
            </a:lvl4pPr>
            <a:lvl5pPr marL="665162" indent="0">
              <a:buNone/>
              <a:defRPr/>
            </a:lvl5pPr>
          </a:lstStyle>
          <a:p>
            <a:pPr lvl="0"/>
            <a:r>
              <a:rPr lang="en-US" dirty="0"/>
              <a:t>Additional Text</a:t>
            </a:r>
          </a:p>
        </p:txBody>
      </p:sp>
      <p:sp>
        <p:nvSpPr>
          <p:cNvPr id="3" name="Footer Placeholder 2">
            <a:extLst>
              <a:ext uri="{FF2B5EF4-FFF2-40B4-BE49-F238E27FC236}">
                <a16:creationId xmlns:a16="http://schemas.microsoft.com/office/drawing/2014/main" id="{76E0507C-C07C-174E-8B19-AC8A0AA85699}"/>
              </a:ext>
            </a:extLst>
          </p:cNvPr>
          <p:cNvSpPr>
            <a:spLocks noGrp="1"/>
          </p:cNvSpPr>
          <p:nvPr>
            <p:ph type="ftr" sz="quarter" idx="10"/>
          </p:nvPr>
        </p:nvSpPr>
        <p:spPr/>
        <p:txBody>
          <a:bodyPr/>
          <a:lstStyle>
            <a:lvl1pPr>
              <a:defRPr>
                <a:solidFill>
                  <a:schemeClr val="bg1"/>
                </a:solidFill>
              </a:defRPr>
            </a:lvl1pPr>
          </a:lstStyle>
          <a:p>
            <a:r>
              <a:rPr lang="en-US" dirty="0"/>
              <a:t>CROWDSTRIKE</a:t>
            </a:r>
          </a:p>
        </p:txBody>
      </p:sp>
      <p:sp>
        <p:nvSpPr>
          <p:cNvPr id="17" name="Freeform 16">
            <a:extLst>
              <a:ext uri="{FF2B5EF4-FFF2-40B4-BE49-F238E27FC236}">
                <a16:creationId xmlns:a16="http://schemas.microsoft.com/office/drawing/2014/main" id="{35CF0CDA-22CE-3049-97B1-413F2962D9EA}"/>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solidFill>
                <a:schemeClr val="tx2"/>
              </a:solidFill>
            </a:endParaRPr>
          </a:p>
        </p:txBody>
      </p:sp>
      <p:sp>
        <p:nvSpPr>
          <p:cNvPr id="13" name="Text Placeholder 15">
            <a:extLst>
              <a:ext uri="{FF2B5EF4-FFF2-40B4-BE49-F238E27FC236}">
                <a16:creationId xmlns:a16="http://schemas.microsoft.com/office/drawing/2014/main" id="{0DDDD9AB-9AFE-3744-A4E2-44F88B3D3DE3}"/>
              </a:ext>
            </a:extLst>
          </p:cNvPr>
          <p:cNvSpPr>
            <a:spLocks noGrp="1"/>
          </p:cNvSpPr>
          <p:nvPr>
            <p:ph type="body" sz="quarter" idx="16" hasCustomPrompt="1"/>
          </p:nvPr>
        </p:nvSpPr>
        <p:spPr>
          <a:xfrm>
            <a:off x="290556" y="3620805"/>
            <a:ext cx="5201805" cy="548177"/>
          </a:xfrm>
        </p:spPr>
        <p:txBody>
          <a:bodyPr lIns="0" anchor="b">
            <a:noAutofit/>
          </a:bodyPr>
          <a:lstStyle>
            <a:lvl1pPr marL="0" indent="0" algn="l">
              <a:lnSpc>
                <a:spcPct val="100000"/>
              </a:lnSpc>
              <a:spcBef>
                <a:spcPts val="0"/>
              </a:spcBef>
              <a:spcAft>
                <a:spcPts val="0"/>
              </a:spcAft>
              <a:buNone/>
              <a:defRPr sz="1800" b="1">
                <a:solidFill>
                  <a:schemeClr val="bg1"/>
                </a:solidFill>
                <a:latin typeface="ITC Avant Garde Gothic Book" pitchFamily="2" charset="0"/>
              </a:defRPr>
            </a:lvl1pPr>
            <a:lvl2pPr marL="195262" indent="0">
              <a:buNone/>
              <a:defRPr/>
            </a:lvl2pPr>
            <a:lvl3pPr marL="349250" indent="0">
              <a:buNone/>
              <a:defRPr/>
            </a:lvl3pPr>
            <a:lvl4pPr marL="525463" indent="0">
              <a:buNone/>
              <a:defRPr/>
            </a:lvl4pPr>
            <a:lvl5pPr marL="665162" indent="0">
              <a:buNone/>
              <a:defRPr/>
            </a:lvl5pPr>
          </a:lstStyle>
          <a:p>
            <a:pPr lvl="0"/>
            <a:r>
              <a:rPr lang="en-US" dirty="0"/>
              <a:t>Additional Text</a:t>
            </a:r>
          </a:p>
        </p:txBody>
      </p:sp>
      <p:grpSp>
        <p:nvGrpSpPr>
          <p:cNvPr id="29" name="Group 28">
            <a:extLst>
              <a:ext uri="{FF2B5EF4-FFF2-40B4-BE49-F238E27FC236}">
                <a16:creationId xmlns:a16="http://schemas.microsoft.com/office/drawing/2014/main" id="{7E3BC4D7-BF66-904C-B4BF-B5FA113BF1EC}"/>
              </a:ext>
            </a:extLst>
          </p:cNvPr>
          <p:cNvGrpSpPr/>
          <p:nvPr userDrawn="1"/>
        </p:nvGrpSpPr>
        <p:grpSpPr>
          <a:xfrm>
            <a:off x="0" y="165548"/>
            <a:ext cx="1386998" cy="270289"/>
            <a:chOff x="0" y="165548"/>
            <a:chExt cx="1386998" cy="270289"/>
          </a:xfrm>
        </p:grpSpPr>
        <p:sp>
          <p:nvSpPr>
            <p:cNvPr id="30" name="Rectangle 29">
              <a:extLst>
                <a:ext uri="{FF2B5EF4-FFF2-40B4-BE49-F238E27FC236}">
                  <a16:creationId xmlns:a16="http://schemas.microsoft.com/office/drawing/2014/main" id="{0EC779A9-0452-7848-A24C-45B883FA4A7C}"/>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31" name="Group 30">
              <a:extLst>
                <a:ext uri="{FF2B5EF4-FFF2-40B4-BE49-F238E27FC236}">
                  <a16:creationId xmlns:a16="http://schemas.microsoft.com/office/drawing/2014/main" id="{32BCB589-C884-0E4C-9E84-FD86F96C981C}"/>
                </a:ext>
              </a:extLst>
            </p:cNvPr>
            <p:cNvGrpSpPr/>
            <p:nvPr userDrawn="1"/>
          </p:nvGrpSpPr>
          <p:grpSpPr>
            <a:xfrm>
              <a:off x="290556" y="165548"/>
              <a:ext cx="1096442" cy="270289"/>
              <a:chOff x="575009" y="2399353"/>
              <a:chExt cx="2305674" cy="557505"/>
            </a:xfrm>
          </p:grpSpPr>
          <p:sp>
            <p:nvSpPr>
              <p:cNvPr id="32" name="Rectangle 31">
                <a:extLst>
                  <a:ext uri="{FF2B5EF4-FFF2-40B4-BE49-F238E27FC236}">
                    <a16:creationId xmlns:a16="http://schemas.microsoft.com/office/drawing/2014/main" id="{EC490DCE-05AC-D840-A6E0-56D8DF220C59}"/>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3" name="Graphic 32">
                <a:extLst>
                  <a:ext uri="{FF2B5EF4-FFF2-40B4-BE49-F238E27FC236}">
                    <a16:creationId xmlns:a16="http://schemas.microsoft.com/office/drawing/2014/main" id="{9465D9C4-7272-0949-BBCA-72294FD253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604511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 Key Point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24" name="Text Placeholder 5">
            <a:extLst>
              <a:ext uri="{FF2B5EF4-FFF2-40B4-BE49-F238E27FC236}">
                <a16:creationId xmlns:a16="http://schemas.microsoft.com/office/drawing/2014/main" id="{1D763A7A-A849-F948-A328-6B85DC379659}"/>
              </a:ext>
            </a:extLst>
          </p:cNvPr>
          <p:cNvSpPr>
            <a:spLocks noGrp="1"/>
          </p:cNvSpPr>
          <p:nvPr>
            <p:ph type="body" sz="quarter" idx="36" hasCustomPrompt="1"/>
          </p:nvPr>
        </p:nvSpPr>
        <p:spPr>
          <a:xfrm>
            <a:off x="663575"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5" name="Text Placeholder 5">
            <a:extLst>
              <a:ext uri="{FF2B5EF4-FFF2-40B4-BE49-F238E27FC236}">
                <a16:creationId xmlns:a16="http://schemas.microsoft.com/office/drawing/2014/main" id="{ADF44505-B1C8-A248-B1D9-2429806652EA}"/>
              </a:ext>
            </a:extLst>
          </p:cNvPr>
          <p:cNvSpPr>
            <a:spLocks noGrp="1"/>
          </p:cNvSpPr>
          <p:nvPr>
            <p:ph type="body" sz="quarter" idx="38" hasCustomPrompt="1"/>
          </p:nvPr>
        </p:nvSpPr>
        <p:spPr>
          <a:xfrm>
            <a:off x="3515553"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6" name="Text Placeholder 5">
            <a:extLst>
              <a:ext uri="{FF2B5EF4-FFF2-40B4-BE49-F238E27FC236}">
                <a16:creationId xmlns:a16="http://schemas.microsoft.com/office/drawing/2014/main" id="{1CDED359-FB7D-544B-A391-0CFEF8112997}"/>
              </a:ext>
            </a:extLst>
          </p:cNvPr>
          <p:cNvSpPr>
            <a:spLocks noGrp="1"/>
          </p:cNvSpPr>
          <p:nvPr>
            <p:ph type="body" sz="quarter" idx="40" hasCustomPrompt="1"/>
          </p:nvPr>
        </p:nvSpPr>
        <p:spPr>
          <a:xfrm>
            <a:off x="6348413"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7" name="Text Placeholder 5">
            <a:extLst>
              <a:ext uri="{FF2B5EF4-FFF2-40B4-BE49-F238E27FC236}">
                <a16:creationId xmlns:a16="http://schemas.microsoft.com/office/drawing/2014/main" id="{1F80EA62-AF5E-A14F-9548-B852DFA75D57}"/>
              </a:ext>
            </a:extLst>
          </p:cNvPr>
          <p:cNvSpPr>
            <a:spLocks noGrp="1"/>
          </p:cNvSpPr>
          <p:nvPr>
            <p:ph type="body" sz="quarter" idx="42" hasCustomPrompt="1"/>
          </p:nvPr>
        </p:nvSpPr>
        <p:spPr>
          <a:xfrm>
            <a:off x="663575"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8" name="Text Placeholder 5">
            <a:extLst>
              <a:ext uri="{FF2B5EF4-FFF2-40B4-BE49-F238E27FC236}">
                <a16:creationId xmlns:a16="http://schemas.microsoft.com/office/drawing/2014/main" id="{9E4EC6F1-1DCB-AF48-AF9E-F4287AAAF0F9}"/>
              </a:ext>
            </a:extLst>
          </p:cNvPr>
          <p:cNvSpPr>
            <a:spLocks noGrp="1"/>
          </p:cNvSpPr>
          <p:nvPr>
            <p:ph type="body" sz="quarter" idx="44" hasCustomPrompt="1"/>
          </p:nvPr>
        </p:nvSpPr>
        <p:spPr>
          <a:xfrm>
            <a:off x="3515553"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9" name="Text Placeholder 5">
            <a:extLst>
              <a:ext uri="{FF2B5EF4-FFF2-40B4-BE49-F238E27FC236}">
                <a16:creationId xmlns:a16="http://schemas.microsoft.com/office/drawing/2014/main" id="{FD58C3F9-2F70-364E-B304-6E1F8DA326A0}"/>
              </a:ext>
            </a:extLst>
          </p:cNvPr>
          <p:cNvSpPr>
            <a:spLocks noGrp="1"/>
          </p:cNvSpPr>
          <p:nvPr>
            <p:ph type="body" sz="quarter" idx="46" hasCustomPrompt="1"/>
          </p:nvPr>
        </p:nvSpPr>
        <p:spPr>
          <a:xfrm>
            <a:off x="6348413"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30" name="Text Placeholder 15">
            <a:extLst>
              <a:ext uri="{FF2B5EF4-FFF2-40B4-BE49-F238E27FC236}">
                <a16:creationId xmlns:a16="http://schemas.microsoft.com/office/drawing/2014/main" id="{2C589F1D-026F-1D47-9BE5-CC363B852B39}"/>
              </a:ext>
            </a:extLst>
          </p:cNvPr>
          <p:cNvSpPr>
            <a:spLocks noGrp="1"/>
          </p:cNvSpPr>
          <p:nvPr>
            <p:ph type="body" sz="quarter" idx="29" hasCustomPrompt="1"/>
          </p:nvPr>
        </p:nvSpPr>
        <p:spPr>
          <a:xfrm>
            <a:off x="617088"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1" name="Text Placeholder 15">
            <a:extLst>
              <a:ext uri="{FF2B5EF4-FFF2-40B4-BE49-F238E27FC236}">
                <a16:creationId xmlns:a16="http://schemas.microsoft.com/office/drawing/2014/main" id="{405F2431-E26F-6941-9426-D8737B15D22F}"/>
              </a:ext>
            </a:extLst>
          </p:cNvPr>
          <p:cNvSpPr>
            <a:spLocks noGrp="1"/>
          </p:cNvSpPr>
          <p:nvPr>
            <p:ph type="body" sz="quarter" idx="37" hasCustomPrompt="1"/>
          </p:nvPr>
        </p:nvSpPr>
        <p:spPr>
          <a:xfrm>
            <a:off x="3469066"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2" name="Text Placeholder 15">
            <a:extLst>
              <a:ext uri="{FF2B5EF4-FFF2-40B4-BE49-F238E27FC236}">
                <a16:creationId xmlns:a16="http://schemas.microsoft.com/office/drawing/2014/main" id="{C404F174-4B3C-5C42-823D-A16CF11F243D}"/>
              </a:ext>
            </a:extLst>
          </p:cNvPr>
          <p:cNvSpPr>
            <a:spLocks noGrp="1"/>
          </p:cNvSpPr>
          <p:nvPr>
            <p:ph type="body" sz="quarter" idx="39" hasCustomPrompt="1"/>
          </p:nvPr>
        </p:nvSpPr>
        <p:spPr>
          <a:xfrm>
            <a:off x="6301926"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3" name="Text Placeholder 15">
            <a:extLst>
              <a:ext uri="{FF2B5EF4-FFF2-40B4-BE49-F238E27FC236}">
                <a16:creationId xmlns:a16="http://schemas.microsoft.com/office/drawing/2014/main" id="{5A75F8C2-1CF1-564E-869C-ACC5487B05D6}"/>
              </a:ext>
            </a:extLst>
          </p:cNvPr>
          <p:cNvSpPr>
            <a:spLocks noGrp="1"/>
          </p:cNvSpPr>
          <p:nvPr>
            <p:ph type="body" sz="quarter" idx="41" hasCustomPrompt="1"/>
          </p:nvPr>
        </p:nvSpPr>
        <p:spPr>
          <a:xfrm>
            <a:off x="617088"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4" name="Text Placeholder 15">
            <a:extLst>
              <a:ext uri="{FF2B5EF4-FFF2-40B4-BE49-F238E27FC236}">
                <a16:creationId xmlns:a16="http://schemas.microsoft.com/office/drawing/2014/main" id="{3EAE1FC0-8731-784E-BA3B-1D83BEA4E792}"/>
              </a:ext>
            </a:extLst>
          </p:cNvPr>
          <p:cNvSpPr>
            <a:spLocks noGrp="1"/>
          </p:cNvSpPr>
          <p:nvPr>
            <p:ph type="body" sz="quarter" idx="43" hasCustomPrompt="1"/>
          </p:nvPr>
        </p:nvSpPr>
        <p:spPr>
          <a:xfrm>
            <a:off x="3469066"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5" name="Text Placeholder 15">
            <a:extLst>
              <a:ext uri="{FF2B5EF4-FFF2-40B4-BE49-F238E27FC236}">
                <a16:creationId xmlns:a16="http://schemas.microsoft.com/office/drawing/2014/main" id="{AE465B49-E5F6-EA43-84A5-8E5949D89D84}"/>
              </a:ext>
            </a:extLst>
          </p:cNvPr>
          <p:cNvSpPr>
            <a:spLocks noGrp="1"/>
          </p:cNvSpPr>
          <p:nvPr>
            <p:ph type="body" sz="quarter" idx="45" hasCustomPrompt="1"/>
          </p:nvPr>
        </p:nvSpPr>
        <p:spPr>
          <a:xfrm>
            <a:off x="6301926"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40" name="Freeform 39">
            <a:extLst>
              <a:ext uri="{FF2B5EF4-FFF2-40B4-BE49-F238E27FC236}">
                <a16:creationId xmlns:a16="http://schemas.microsoft.com/office/drawing/2014/main" id="{2062D5A8-6AE4-E64F-8DCB-882B28B8A641}"/>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383926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Statistic">
    <p:spTree>
      <p:nvGrpSpPr>
        <p:cNvPr id="1" name=""/>
        <p:cNvGrpSpPr/>
        <p:nvPr/>
      </p:nvGrpSpPr>
      <p:grpSpPr>
        <a:xfrm>
          <a:off x="0" y="0"/>
          <a:ext cx="0" cy="0"/>
          <a:chOff x="0" y="0"/>
          <a:chExt cx="0" cy="0"/>
        </a:xfrm>
      </p:grpSpPr>
      <p:sp>
        <p:nvSpPr>
          <p:cNvPr id="9" name="Snip Diagonal Corner Rectangle 8">
            <a:extLst>
              <a:ext uri="{FF2B5EF4-FFF2-40B4-BE49-F238E27FC236}">
                <a16:creationId xmlns:a16="http://schemas.microsoft.com/office/drawing/2014/main" id="{AB999900-9C47-8F41-AAC9-EA9D62249D7D}"/>
              </a:ext>
            </a:extLst>
          </p:cNvPr>
          <p:cNvSpPr/>
          <p:nvPr userDrawn="1"/>
        </p:nvSpPr>
        <p:spPr>
          <a:xfrm>
            <a:off x="290556" y="1649897"/>
            <a:ext cx="2658486" cy="2536692"/>
          </a:xfrm>
          <a:prstGeom prst="snip2Diag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Snip Diagonal Corner Rectangle 15">
            <a:extLst>
              <a:ext uri="{FF2B5EF4-FFF2-40B4-BE49-F238E27FC236}">
                <a16:creationId xmlns:a16="http://schemas.microsoft.com/office/drawing/2014/main" id="{8651E154-4B84-B242-A20D-BE4946966D45}"/>
              </a:ext>
            </a:extLst>
          </p:cNvPr>
          <p:cNvSpPr/>
          <p:nvPr userDrawn="1"/>
        </p:nvSpPr>
        <p:spPr>
          <a:xfrm>
            <a:off x="6222451" y="1649897"/>
            <a:ext cx="2658696" cy="2536692"/>
          </a:xfrm>
          <a:prstGeom prst="snip2Diag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19" name="Snip Diagonal Corner Rectangle 18">
            <a:extLst>
              <a:ext uri="{FF2B5EF4-FFF2-40B4-BE49-F238E27FC236}">
                <a16:creationId xmlns:a16="http://schemas.microsoft.com/office/drawing/2014/main" id="{519F7B1B-6B24-5044-B757-B1C1DC754171}"/>
              </a:ext>
            </a:extLst>
          </p:cNvPr>
          <p:cNvSpPr/>
          <p:nvPr userDrawn="1"/>
        </p:nvSpPr>
        <p:spPr>
          <a:xfrm>
            <a:off x="3242636" y="1649897"/>
            <a:ext cx="2658486" cy="2536692"/>
          </a:xfrm>
          <a:prstGeom prst="snip2Diag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a:xfrm>
            <a:off x="290556" y="550030"/>
            <a:ext cx="8590591" cy="702686"/>
          </a:xfrm>
        </p:spPr>
        <p:txBody>
          <a:bodyPr/>
          <a:lstStyle>
            <a:lvl1pP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12" name="Text Placeholder 4">
            <a:extLst>
              <a:ext uri="{FF2B5EF4-FFF2-40B4-BE49-F238E27FC236}">
                <a16:creationId xmlns:a16="http://schemas.microsoft.com/office/drawing/2014/main" id="{E0ADBCD1-D73E-5F48-BB74-303D71C366EB}"/>
              </a:ext>
            </a:extLst>
          </p:cNvPr>
          <p:cNvSpPr>
            <a:spLocks noGrp="1"/>
          </p:cNvSpPr>
          <p:nvPr>
            <p:ph type="body" sz="quarter" idx="26" hasCustomPrompt="1"/>
          </p:nvPr>
        </p:nvSpPr>
        <p:spPr>
          <a:xfrm>
            <a:off x="479528" y="2016579"/>
            <a:ext cx="2280542" cy="963385"/>
          </a:xfrm>
        </p:spPr>
        <p:txBody>
          <a:bodyPr tIns="180000" bIns="0" anchor="ctr">
            <a:normAutofit/>
          </a:bodyPr>
          <a:lstStyle>
            <a:lvl1pPr marL="0" indent="0">
              <a:lnSpc>
                <a:spcPct val="90000"/>
              </a:lnSpc>
              <a:spcBef>
                <a:spcPts val="0"/>
              </a:spcBef>
              <a:buNone/>
              <a:defRPr sz="6000" b="1" i="0">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3" name="Text Placeholder 14">
            <a:extLst>
              <a:ext uri="{FF2B5EF4-FFF2-40B4-BE49-F238E27FC236}">
                <a16:creationId xmlns:a16="http://schemas.microsoft.com/office/drawing/2014/main" id="{F322D82D-1611-054B-BCF3-7A9CFB95157A}"/>
              </a:ext>
            </a:extLst>
          </p:cNvPr>
          <p:cNvSpPr>
            <a:spLocks noGrp="1"/>
          </p:cNvSpPr>
          <p:nvPr>
            <p:ph type="body" sz="quarter" idx="27" hasCustomPrompt="1"/>
          </p:nvPr>
        </p:nvSpPr>
        <p:spPr>
          <a:xfrm>
            <a:off x="479307" y="2979964"/>
            <a:ext cx="2280985" cy="907255"/>
          </a:xfrm>
        </p:spPr>
        <p:txBody>
          <a:bodyPr tIns="0">
            <a:normAutofit/>
          </a:bodyPr>
          <a:lstStyle>
            <a:lvl1pPr marL="0" indent="0">
              <a:buNone/>
              <a:defRPr sz="1400"/>
            </a:lvl1pPr>
          </a:lstStyle>
          <a:p>
            <a:pPr lvl="0"/>
            <a:r>
              <a:rPr lang="en-CA" dirty="0"/>
              <a:t>Click to add short sentence about statistic</a:t>
            </a:r>
            <a:endParaRPr lang="en-US" dirty="0"/>
          </a:p>
        </p:txBody>
      </p:sp>
      <p:sp>
        <p:nvSpPr>
          <p:cNvPr id="14" name="Text Placeholder 4">
            <a:extLst>
              <a:ext uri="{FF2B5EF4-FFF2-40B4-BE49-F238E27FC236}">
                <a16:creationId xmlns:a16="http://schemas.microsoft.com/office/drawing/2014/main" id="{34B1A766-FA47-E045-94FB-3F496087049A}"/>
              </a:ext>
            </a:extLst>
          </p:cNvPr>
          <p:cNvSpPr>
            <a:spLocks noGrp="1"/>
          </p:cNvSpPr>
          <p:nvPr>
            <p:ph type="body" sz="quarter" idx="28" hasCustomPrompt="1"/>
          </p:nvPr>
        </p:nvSpPr>
        <p:spPr>
          <a:xfrm>
            <a:off x="3431608" y="2016579"/>
            <a:ext cx="2280542" cy="963385"/>
          </a:xfrm>
        </p:spPr>
        <p:txBody>
          <a:bodyPr tIns="180000" bIns="0" anchor="ctr">
            <a:normAutofit/>
          </a:bodyPr>
          <a:lstStyle>
            <a:lvl1pPr marL="0" indent="0">
              <a:lnSpc>
                <a:spcPct val="90000"/>
              </a:lnSpc>
              <a:spcBef>
                <a:spcPts val="0"/>
              </a:spcBef>
              <a:buNone/>
              <a:defRPr sz="6000" b="1" i="0">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5" name="Text Placeholder 14">
            <a:extLst>
              <a:ext uri="{FF2B5EF4-FFF2-40B4-BE49-F238E27FC236}">
                <a16:creationId xmlns:a16="http://schemas.microsoft.com/office/drawing/2014/main" id="{7C03C03D-FCA9-DE4B-B7E1-B7B4C6A2E25E}"/>
              </a:ext>
            </a:extLst>
          </p:cNvPr>
          <p:cNvSpPr>
            <a:spLocks noGrp="1"/>
          </p:cNvSpPr>
          <p:nvPr>
            <p:ph type="body" sz="quarter" idx="29" hasCustomPrompt="1"/>
          </p:nvPr>
        </p:nvSpPr>
        <p:spPr>
          <a:xfrm>
            <a:off x="3431387" y="2979964"/>
            <a:ext cx="2280985" cy="907255"/>
          </a:xfrm>
        </p:spPr>
        <p:txBody>
          <a:bodyPr tIns="0">
            <a:normAutofit/>
          </a:bodyPr>
          <a:lstStyle>
            <a:lvl1pPr marL="0" indent="0">
              <a:buNone/>
              <a:defRPr sz="1400"/>
            </a:lvl1pPr>
          </a:lstStyle>
          <a:p>
            <a:pPr lvl="0"/>
            <a:r>
              <a:rPr lang="en-CA" dirty="0"/>
              <a:t>Click to add short sentence about statistic</a:t>
            </a:r>
            <a:endParaRPr lang="en-US" dirty="0"/>
          </a:p>
        </p:txBody>
      </p:sp>
      <p:sp>
        <p:nvSpPr>
          <p:cNvPr id="17" name="Text Placeholder 4">
            <a:extLst>
              <a:ext uri="{FF2B5EF4-FFF2-40B4-BE49-F238E27FC236}">
                <a16:creationId xmlns:a16="http://schemas.microsoft.com/office/drawing/2014/main" id="{34BC9FA6-EBFB-8041-83B1-29E839FF839A}"/>
              </a:ext>
            </a:extLst>
          </p:cNvPr>
          <p:cNvSpPr>
            <a:spLocks noGrp="1"/>
          </p:cNvSpPr>
          <p:nvPr>
            <p:ph type="body" sz="quarter" idx="30" hasCustomPrompt="1"/>
          </p:nvPr>
        </p:nvSpPr>
        <p:spPr>
          <a:xfrm>
            <a:off x="6411528" y="2016579"/>
            <a:ext cx="2280542" cy="963385"/>
          </a:xfrm>
        </p:spPr>
        <p:txBody>
          <a:bodyPr tIns="180000" bIns="0" anchor="ctr">
            <a:normAutofit/>
          </a:bodyPr>
          <a:lstStyle>
            <a:lvl1pPr marL="0" indent="0">
              <a:lnSpc>
                <a:spcPct val="90000"/>
              </a:lnSpc>
              <a:spcBef>
                <a:spcPts val="0"/>
              </a:spcBef>
              <a:buNone/>
              <a:defRPr sz="6000" b="1" i="0">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8" name="Text Placeholder 14">
            <a:extLst>
              <a:ext uri="{FF2B5EF4-FFF2-40B4-BE49-F238E27FC236}">
                <a16:creationId xmlns:a16="http://schemas.microsoft.com/office/drawing/2014/main" id="{7DE50CA3-5382-4E4E-9114-437A6A29E48B}"/>
              </a:ext>
            </a:extLst>
          </p:cNvPr>
          <p:cNvSpPr>
            <a:spLocks noGrp="1"/>
          </p:cNvSpPr>
          <p:nvPr>
            <p:ph type="body" sz="quarter" idx="31" hasCustomPrompt="1"/>
          </p:nvPr>
        </p:nvSpPr>
        <p:spPr>
          <a:xfrm>
            <a:off x="6411307" y="2979964"/>
            <a:ext cx="2280985" cy="907255"/>
          </a:xfrm>
        </p:spPr>
        <p:txBody>
          <a:bodyPr tIns="0">
            <a:normAutofit/>
          </a:bodyPr>
          <a:lstStyle>
            <a:lvl1pPr marL="0" indent="0">
              <a:buNone/>
              <a:defRPr sz="1400"/>
            </a:lvl1pPr>
          </a:lstStyle>
          <a:p>
            <a:pPr lvl="0"/>
            <a:r>
              <a:rPr lang="en-CA" dirty="0"/>
              <a:t>Click to add short sentence about statistic</a:t>
            </a:r>
            <a:endParaRPr lang="en-US" dirty="0"/>
          </a:p>
        </p:txBody>
      </p:sp>
      <p:sp>
        <p:nvSpPr>
          <p:cNvPr id="32" name="Freeform 31">
            <a:extLst>
              <a:ext uri="{FF2B5EF4-FFF2-40B4-BE49-F238E27FC236}">
                <a16:creationId xmlns:a16="http://schemas.microsoft.com/office/drawing/2014/main" id="{2A137923-CAB9-B741-8FCD-4B6FA4F212EC}"/>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5073333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481DE-B6C6-F847-92C0-310D6969406B}"/>
              </a:ext>
            </a:extLst>
          </p:cNvPr>
          <p:cNvSpPr>
            <a:spLocks noGrp="1"/>
          </p:cNvSpPr>
          <p:nvPr>
            <p:ph type="title" hasCustomPrompt="1"/>
          </p:nvPr>
        </p:nvSpPr>
        <p:spPr/>
        <p:txBody>
          <a:bodyPr/>
          <a:lstStyle>
            <a:lvl1pPr algn="ctr">
              <a:defRPr/>
            </a:lvl1pPr>
          </a:lstStyle>
          <a:p>
            <a:r>
              <a:rPr lang="en-US" dirty="0"/>
              <a:t>Add title</a:t>
            </a:r>
          </a:p>
        </p:txBody>
      </p:sp>
      <p:sp>
        <p:nvSpPr>
          <p:cNvPr id="4" name="Footer Placeholder 3">
            <a:extLst>
              <a:ext uri="{FF2B5EF4-FFF2-40B4-BE49-F238E27FC236}">
                <a16:creationId xmlns:a16="http://schemas.microsoft.com/office/drawing/2014/main" id="{8313F9FD-5F11-4A4C-B71E-82FA923DF14E}"/>
              </a:ext>
            </a:extLst>
          </p:cNvPr>
          <p:cNvSpPr>
            <a:spLocks noGrp="1"/>
          </p:cNvSpPr>
          <p:nvPr>
            <p:ph type="ftr" sz="quarter" idx="10"/>
          </p:nvPr>
        </p:nvSpPr>
        <p:spPr/>
        <p:txBody>
          <a:bodyPr/>
          <a:lstStyle/>
          <a:p>
            <a:r>
              <a:rPr lang="en-US" dirty="0"/>
              <a:t>CROWDSTRIKE</a:t>
            </a:r>
          </a:p>
        </p:txBody>
      </p:sp>
      <p:sp>
        <p:nvSpPr>
          <p:cNvPr id="17" name="Freeform 16">
            <a:extLst>
              <a:ext uri="{FF2B5EF4-FFF2-40B4-BE49-F238E27FC236}">
                <a16:creationId xmlns:a16="http://schemas.microsoft.com/office/drawing/2014/main" id="{BF1A8F8A-6B8C-2747-B649-C1BA6D9BED0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569157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Bea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DD2466-3E29-9545-A9E6-828B1C4676D6}"/>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grpSp>
        <p:nvGrpSpPr>
          <p:cNvPr id="11" name="Group 10">
            <a:extLst>
              <a:ext uri="{FF2B5EF4-FFF2-40B4-BE49-F238E27FC236}">
                <a16:creationId xmlns:a16="http://schemas.microsoft.com/office/drawing/2014/main" id="{55B47F01-4A28-4146-90C0-EBDF59EAFE87}"/>
              </a:ext>
            </a:extLst>
          </p:cNvPr>
          <p:cNvGrpSpPr/>
          <p:nvPr userDrawn="1"/>
        </p:nvGrpSpPr>
        <p:grpSpPr>
          <a:xfrm>
            <a:off x="0" y="165548"/>
            <a:ext cx="1386998" cy="270289"/>
            <a:chOff x="0" y="165548"/>
            <a:chExt cx="1386998" cy="270289"/>
          </a:xfrm>
        </p:grpSpPr>
        <p:sp>
          <p:nvSpPr>
            <p:cNvPr id="12" name="Rectangle 11">
              <a:extLst>
                <a:ext uri="{FF2B5EF4-FFF2-40B4-BE49-F238E27FC236}">
                  <a16:creationId xmlns:a16="http://schemas.microsoft.com/office/drawing/2014/main" id="{5428B24B-E7BE-F54C-9E57-91C800B3EA82}"/>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3" name="Group 12">
              <a:extLst>
                <a:ext uri="{FF2B5EF4-FFF2-40B4-BE49-F238E27FC236}">
                  <a16:creationId xmlns:a16="http://schemas.microsoft.com/office/drawing/2014/main" id="{FC0EF80A-5B85-2B42-A21A-959EC1AE5985}"/>
                </a:ext>
              </a:extLst>
            </p:cNvPr>
            <p:cNvGrpSpPr/>
            <p:nvPr userDrawn="1"/>
          </p:nvGrpSpPr>
          <p:grpSpPr>
            <a:xfrm>
              <a:off x="290556" y="165548"/>
              <a:ext cx="1096442" cy="270289"/>
              <a:chOff x="575009" y="2399353"/>
              <a:chExt cx="2305674" cy="557505"/>
            </a:xfrm>
          </p:grpSpPr>
          <p:sp>
            <p:nvSpPr>
              <p:cNvPr id="15" name="Rectangle 14">
                <a:extLst>
                  <a:ext uri="{FF2B5EF4-FFF2-40B4-BE49-F238E27FC236}">
                    <a16:creationId xmlns:a16="http://schemas.microsoft.com/office/drawing/2014/main" id="{E87B1E7A-CC53-604B-8688-FC24F95CE876}"/>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16" name="Graphic 15">
                <a:extLst>
                  <a:ext uri="{FF2B5EF4-FFF2-40B4-BE49-F238E27FC236}">
                    <a16:creationId xmlns:a16="http://schemas.microsoft.com/office/drawing/2014/main" id="{17E5E603-2185-E048-9839-395CFFD7C0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6570419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 Win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8A1407-8987-A04E-B7FC-10910A64BDE3}"/>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grpSp>
        <p:nvGrpSpPr>
          <p:cNvPr id="11" name="Group 10">
            <a:extLst>
              <a:ext uri="{FF2B5EF4-FFF2-40B4-BE49-F238E27FC236}">
                <a16:creationId xmlns:a16="http://schemas.microsoft.com/office/drawing/2014/main" id="{AA62E0D3-21A9-9C43-A0EB-08A2E0A644DD}"/>
              </a:ext>
            </a:extLst>
          </p:cNvPr>
          <p:cNvGrpSpPr/>
          <p:nvPr userDrawn="1"/>
        </p:nvGrpSpPr>
        <p:grpSpPr>
          <a:xfrm>
            <a:off x="0" y="165548"/>
            <a:ext cx="1386998" cy="270289"/>
            <a:chOff x="0" y="165548"/>
            <a:chExt cx="1386998" cy="270289"/>
          </a:xfrm>
        </p:grpSpPr>
        <p:sp>
          <p:nvSpPr>
            <p:cNvPr id="12" name="Rectangle 11">
              <a:extLst>
                <a:ext uri="{FF2B5EF4-FFF2-40B4-BE49-F238E27FC236}">
                  <a16:creationId xmlns:a16="http://schemas.microsoft.com/office/drawing/2014/main" id="{E2BB5278-9ABB-CE40-B333-65E5068BEF70}"/>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3" name="Group 12">
              <a:extLst>
                <a:ext uri="{FF2B5EF4-FFF2-40B4-BE49-F238E27FC236}">
                  <a16:creationId xmlns:a16="http://schemas.microsoft.com/office/drawing/2014/main" id="{A9A66719-40E0-AA45-B9C6-5ABEAE931B06}"/>
                </a:ext>
              </a:extLst>
            </p:cNvPr>
            <p:cNvGrpSpPr/>
            <p:nvPr userDrawn="1"/>
          </p:nvGrpSpPr>
          <p:grpSpPr>
            <a:xfrm>
              <a:off x="290556" y="165548"/>
              <a:ext cx="1096442" cy="270289"/>
              <a:chOff x="575009" y="2399353"/>
              <a:chExt cx="2305674" cy="557505"/>
            </a:xfrm>
          </p:grpSpPr>
          <p:sp>
            <p:nvSpPr>
              <p:cNvPr id="15" name="Rectangle 14">
                <a:extLst>
                  <a:ext uri="{FF2B5EF4-FFF2-40B4-BE49-F238E27FC236}">
                    <a16:creationId xmlns:a16="http://schemas.microsoft.com/office/drawing/2014/main" id="{21B4DD08-860C-7C4A-8D2B-BF4211B21C04}"/>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16" name="Graphic 15">
                <a:extLst>
                  <a:ext uri="{FF2B5EF4-FFF2-40B4-BE49-F238E27FC236}">
                    <a16:creationId xmlns:a16="http://schemas.microsoft.com/office/drawing/2014/main" id="{F039E2E6-92DB-9B4A-8C64-5A832D2584C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525567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 Claw">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65BDEF-0EB3-6645-BDEF-056089C77F6E}"/>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grpSp>
        <p:nvGrpSpPr>
          <p:cNvPr id="11" name="Group 10">
            <a:extLst>
              <a:ext uri="{FF2B5EF4-FFF2-40B4-BE49-F238E27FC236}">
                <a16:creationId xmlns:a16="http://schemas.microsoft.com/office/drawing/2014/main" id="{64B8C90A-0386-D147-AD32-2E344DFC4BE3}"/>
              </a:ext>
            </a:extLst>
          </p:cNvPr>
          <p:cNvGrpSpPr/>
          <p:nvPr userDrawn="1"/>
        </p:nvGrpSpPr>
        <p:grpSpPr>
          <a:xfrm>
            <a:off x="0" y="165548"/>
            <a:ext cx="1386998" cy="270289"/>
            <a:chOff x="0" y="165548"/>
            <a:chExt cx="1386998" cy="270289"/>
          </a:xfrm>
        </p:grpSpPr>
        <p:sp>
          <p:nvSpPr>
            <p:cNvPr id="12" name="Rectangle 11">
              <a:extLst>
                <a:ext uri="{FF2B5EF4-FFF2-40B4-BE49-F238E27FC236}">
                  <a16:creationId xmlns:a16="http://schemas.microsoft.com/office/drawing/2014/main" id="{D928EA0B-E5FF-994D-86A5-52E9BD2C4403}"/>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3" name="Group 12">
              <a:extLst>
                <a:ext uri="{FF2B5EF4-FFF2-40B4-BE49-F238E27FC236}">
                  <a16:creationId xmlns:a16="http://schemas.microsoft.com/office/drawing/2014/main" id="{890027DC-0577-D144-9EFE-0906F478BDA5}"/>
                </a:ext>
              </a:extLst>
            </p:cNvPr>
            <p:cNvGrpSpPr/>
            <p:nvPr userDrawn="1"/>
          </p:nvGrpSpPr>
          <p:grpSpPr>
            <a:xfrm>
              <a:off x="290556" y="165548"/>
              <a:ext cx="1096442" cy="270289"/>
              <a:chOff x="575009" y="2399353"/>
              <a:chExt cx="2305674" cy="557505"/>
            </a:xfrm>
          </p:grpSpPr>
          <p:sp>
            <p:nvSpPr>
              <p:cNvPr id="15" name="Rectangle 14">
                <a:extLst>
                  <a:ext uri="{FF2B5EF4-FFF2-40B4-BE49-F238E27FC236}">
                    <a16:creationId xmlns:a16="http://schemas.microsoft.com/office/drawing/2014/main" id="{5209DE9B-70EE-AD4C-B65E-5E05E4656EF1}"/>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16" name="Graphic 15">
                <a:extLst>
                  <a:ext uri="{FF2B5EF4-FFF2-40B4-BE49-F238E27FC236}">
                    <a16:creationId xmlns:a16="http://schemas.microsoft.com/office/drawing/2014/main" id="{C9499DFE-E0FE-F541-B235-15EF6BF886E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908904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Black - Beak">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C19B585-3C6E-F241-AB94-9D8984103535}"/>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8" name="Text Placeholder 14">
            <a:extLst>
              <a:ext uri="{FF2B5EF4-FFF2-40B4-BE49-F238E27FC236}">
                <a16:creationId xmlns:a16="http://schemas.microsoft.com/office/drawing/2014/main" id="{8A685C12-525A-1640-BD36-42FBBFDD9A72}"/>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bg1"/>
                </a:solidFill>
                <a:latin typeface="ITC Avant Garde Pro Md" panose="02000503030000020004" pitchFamily="2" charset="77"/>
              </a:defRPr>
            </a:lvl1pPr>
          </a:lstStyle>
          <a:p>
            <a:pPr lvl="0"/>
            <a:r>
              <a:rPr lang="en-US" dirty="0"/>
              <a:t>Divider slide title</a:t>
            </a:r>
          </a:p>
        </p:txBody>
      </p:sp>
      <p:grpSp>
        <p:nvGrpSpPr>
          <p:cNvPr id="14" name="Group 13">
            <a:extLst>
              <a:ext uri="{FF2B5EF4-FFF2-40B4-BE49-F238E27FC236}">
                <a16:creationId xmlns:a16="http://schemas.microsoft.com/office/drawing/2014/main" id="{883F3B95-07CF-F74C-8435-3AB1C00FE3BE}"/>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3C98D50A-E52F-8A41-A48D-AA788962DDF0}"/>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7" name="Group 16">
              <a:extLst>
                <a:ext uri="{FF2B5EF4-FFF2-40B4-BE49-F238E27FC236}">
                  <a16:creationId xmlns:a16="http://schemas.microsoft.com/office/drawing/2014/main" id="{43C62BDC-926F-FF43-8FF5-AC6637897D16}"/>
                </a:ext>
              </a:extLst>
            </p:cNvPr>
            <p:cNvGrpSpPr/>
            <p:nvPr userDrawn="1"/>
          </p:nvGrpSpPr>
          <p:grpSpPr>
            <a:xfrm>
              <a:off x="290556" y="165548"/>
              <a:ext cx="1096442" cy="270289"/>
              <a:chOff x="575009" y="2399353"/>
              <a:chExt cx="2305674" cy="557505"/>
            </a:xfrm>
          </p:grpSpPr>
          <p:sp>
            <p:nvSpPr>
              <p:cNvPr id="19" name="Rectangle 18">
                <a:extLst>
                  <a:ext uri="{FF2B5EF4-FFF2-40B4-BE49-F238E27FC236}">
                    <a16:creationId xmlns:a16="http://schemas.microsoft.com/office/drawing/2014/main" id="{86E4E1BA-3DCF-9B41-BC2E-F76A88A8CCBB}"/>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0" name="Graphic 19">
                <a:extLst>
                  <a:ext uri="{FF2B5EF4-FFF2-40B4-BE49-F238E27FC236}">
                    <a16:creationId xmlns:a16="http://schemas.microsoft.com/office/drawing/2014/main" id="{C85F13F0-6046-9D44-A81A-8577EFDC410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519297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Divider Black - Win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2BE23BC-9869-E945-BE19-821E04CD55AE}"/>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9" name="Text Placeholder 14">
            <a:extLst>
              <a:ext uri="{FF2B5EF4-FFF2-40B4-BE49-F238E27FC236}">
                <a16:creationId xmlns:a16="http://schemas.microsoft.com/office/drawing/2014/main" id="{699F102F-57FF-4547-A479-988FA2E0EC75}"/>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bg1"/>
                </a:solidFill>
                <a:latin typeface="ITC Avant Garde Pro Md" panose="02000503030000020004" pitchFamily="2" charset="77"/>
              </a:defRPr>
            </a:lvl1pPr>
          </a:lstStyle>
          <a:p>
            <a:pPr lvl="0"/>
            <a:r>
              <a:rPr lang="en-US" dirty="0"/>
              <a:t>Divider slide title</a:t>
            </a:r>
          </a:p>
        </p:txBody>
      </p:sp>
      <p:grpSp>
        <p:nvGrpSpPr>
          <p:cNvPr id="14" name="Group 13">
            <a:extLst>
              <a:ext uri="{FF2B5EF4-FFF2-40B4-BE49-F238E27FC236}">
                <a16:creationId xmlns:a16="http://schemas.microsoft.com/office/drawing/2014/main" id="{7518A235-721E-034E-BAFC-BE4462C350BE}"/>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C963C84A-AE0B-724A-8FA8-B72D7FC4E374}"/>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7" name="Group 16">
              <a:extLst>
                <a:ext uri="{FF2B5EF4-FFF2-40B4-BE49-F238E27FC236}">
                  <a16:creationId xmlns:a16="http://schemas.microsoft.com/office/drawing/2014/main" id="{D10CF966-A369-C342-B90F-C05D9B8B61B5}"/>
                </a:ext>
              </a:extLst>
            </p:cNvPr>
            <p:cNvGrpSpPr/>
            <p:nvPr userDrawn="1"/>
          </p:nvGrpSpPr>
          <p:grpSpPr>
            <a:xfrm>
              <a:off x="290556" y="165548"/>
              <a:ext cx="1096442" cy="270289"/>
              <a:chOff x="575009" y="2399353"/>
              <a:chExt cx="2305674" cy="557505"/>
            </a:xfrm>
          </p:grpSpPr>
          <p:sp>
            <p:nvSpPr>
              <p:cNvPr id="18" name="Rectangle 17">
                <a:extLst>
                  <a:ext uri="{FF2B5EF4-FFF2-40B4-BE49-F238E27FC236}">
                    <a16:creationId xmlns:a16="http://schemas.microsoft.com/office/drawing/2014/main" id="{97B5CFB5-020C-E742-B7D4-E820F99BD388}"/>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0" name="Graphic 19">
                <a:extLst>
                  <a:ext uri="{FF2B5EF4-FFF2-40B4-BE49-F238E27FC236}">
                    <a16:creationId xmlns:a16="http://schemas.microsoft.com/office/drawing/2014/main" id="{53137A03-6DAD-3C4C-8501-319D0CFA458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41304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Effect transition="in" filter="fade">
                                      <p:cBhvr>
                                        <p:cTn id="7"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Divider Black - Claw">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2060D4C-7C44-7343-84A1-6B256F5C541E}"/>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7" name="Text Placeholder 14">
            <a:extLst>
              <a:ext uri="{FF2B5EF4-FFF2-40B4-BE49-F238E27FC236}">
                <a16:creationId xmlns:a16="http://schemas.microsoft.com/office/drawing/2014/main" id="{758EECA2-5629-D94E-8802-9AAE21F43708}"/>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bg1"/>
                </a:solidFill>
                <a:latin typeface="ITC Avant Garde Pro Md" panose="02000503030000020004" pitchFamily="2" charset="77"/>
              </a:defRPr>
            </a:lvl1pPr>
          </a:lstStyle>
          <a:p>
            <a:pPr lvl="0"/>
            <a:r>
              <a:rPr lang="en-US" dirty="0"/>
              <a:t>Divider slide title</a:t>
            </a:r>
          </a:p>
        </p:txBody>
      </p:sp>
      <p:grpSp>
        <p:nvGrpSpPr>
          <p:cNvPr id="14" name="Group 13">
            <a:extLst>
              <a:ext uri="{FF2B5EF4-FFF2-40B4-BE49-F238E27FC236}">
                <a16:creationId xmlns:a16="http://schemas.microsoft.com/office/drawing/2014/main" id="{82840597-AE8F-F044-94EB-D7ECA08E1CDF}"/>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F5359A50-0F6E-CE43-8B47-8C42C982C83F}"/>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8" name="Group 17">
              <a:extLst>
                <a:ext uri="{FF2B5EF4-FFF2-40B4-BE49-F238E27FC236}">
                  <a16:creationId xmlns:a16="http://schemas.microsoft.com/office/drawing/2014/main" id="{68D402CE-6302-0E48-AA6F-F7D864B59BA7}"/>
                </a:ext>
              </a:extLst>
            </p:cNvPr>
            <p:cNvGrpSpPr/>
            <p:nvPr userDrawn="1"/>
          </p:nvGrpSpPr>
          <p:grpSpPr>
            <a:xfrm>
              <a:off x="290556" y="165548"/>
              <a:ext cx="1096442" cy="270289"/>
              <a:chOff x="575009" y="2399353"/>
              <a:chExt cx="2305674" cy="557505"/>
            </a:xfrm>
          </p:grpSpPr>
          <p:sp>
            <p:nvSpPr>
              <p:cNvPr id="19" name="Rectangle 18">
                <a:extLst>
                  <a:ext uri="{FF2B5EF4-FFF2-40B4-BE49-F238E27FC236}">
                    <a16:creationId xmlns:a16="http://schemas.microsoft.com/office/drawing/2014/main" id="{0047FD8D-A80D-F449-B47A-69EE0B07B479}"/>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0" name="Graphic 19">
                <a:extLst>
                  <a:ext uri="{FF2B5EF4-FFF2-40B4-BE49-F238E27FC236}">
                    <a16:creationId xmlns:a16="http://schemas.microsoft.com/office/drawing/2014/main" id="{46F8A92C-93C4-3A4D-BEB2-2504FC7D1CB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93876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fade">
                                      <p:cBhvr>
                                        <p:cTn id="7"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 Black">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F15209-12BF-A644-B140-ABB13F5403DE}"/>
              </a:ext>
            </a:extLst>
          </p:cNvPr>
          <p:cNvPicPr>
            <a:picLocks noChangeAspect="1"/>
          </p:cNvPicPr>
          <p:nvPr userDrawn="1"/>
        </p:nvPicPr>
        <p:blipFill rotWithShape="1">
          <a:blip r:embed="rId2"/>
          <a:srcRect t="33007" r="15423" b="44429"/>
          <a:stretch/>
        </p:blipFill>
        <p:spPr>
          <a:xfrm>
            <a:off x="0" y="3258839"/>
            <a:ext cx="9144000" cy="1884661"/>
          </a:xfrm>
          <a:prstGeom prst="rect">
            <a:avLst/>
          </a:prstGeom>
        </p:spPr>
      </p:pic>
      <p:sp>
        <p:nvSpPr>
          <p:cNvPr id="14" name="Freeform 13">
            <a:extLst>
              <a:ext uri="{FF2B5EF4-FFF2-40B4-BE49-F238E27FC236}">
                <a16:creationId xmlns:a16="http://schemas.microsoft.com/office/drawing/2014/main" id="{ACCC1FCE-B041-9944-9959-C5C9E14B8089}"/>
              </a:ext>
            </a:extLst>
          </p:cNvPr>
          <p:cNvSpPr/>
          <p:nvPr userDrawn="1"/>
        </p:nvSpPr>
        <p:spPr>
          <a:xfrm rot="16200000">
            <a:off x="3962159" y="-731779"/>
            <a:ext cx="1219683" cy="9144001"/>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95183 w 2910625"/>
              <a:gd name="connsiteY4" fmla="*/ 4127350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95183" y="4127350"/>
                </a:lnTo>
                <a:lnTo>
                  <a:pt x="0" y="0"/>
                </a:ln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87C6D89-1782-2B43-8D77-26B1BCDBF514}"/>
              </a:ext>
            </a:extLst>
          </p:cNvPr>
          <p:cNvSpPr>
            <a:spLocks noGrp="1"/>
          </p:cNvSpPr>
          <p:nvPr>
            <p:ph type="body" sz="quarter" idx="12" hasCustomPrompt="1"/>
          </p:nvPr>
        </p:nvSpPr>
        <p:spPr>
          <a:xfrm>
            <a:off x="4173244" y="990060"/>
            <a:ext cx="4705644" cy="2413158"/>
          </a:xfrm>
          <a:prstGeom prst="rect">
            <a:avLst/>
          </a:prstGeom>
        </p:spPr>
        <p:txBody>
          <a:bodyPr anchor="ctr">
            <a:normAutofit/>
          </a:bodyPr>
          <a:lstStyle>
            <a:lvl1pPr>
              <a:spcBef>
                <a:spcPts val="1200"/>
              </a:spcBef>
              <a:buClr>
                <a:schemeClr val="accent1"/>
              </a:buClr>
              <a:defRPr sz="1800" b="0" i="0" spc="0">
                <a:solidFill>
                  <a:schemeClr val="bg1"/>
                </a:solidFill>
                <a:latin typeface="Karla" pitchFamily="2" charset="0"/>
                <a:ea typeface="Karla" pitchFamily="2" charset="0"/>
              </a:defRPr>
            </a:lvl1pPr>
            <a:lvl2pPr marL="457200" indent="0">
              <a:buNone/>
              <a:defRPr sz="2000"/>
            </a:lvl2pPr>
          </a:lstStyle>
          <a:p>
            <a:pPr lvl="0"/>
            <a:r>
              <a:rPr lang="en-US" dirty="0"/>
              <a:t>Add agenda item here</a:t>
            </a:r>
          </a:p>
        </p:txBody>
      </p:sp>
      <p:sp>
        <p:nvSpPr>
          <p:cNvPr id="5" name="Title 4">
            <a:extLst>
              <a:ext uri="{FF2B5EF4-FFF2-40B4-BE49-F238E27FC236}">
                <a16:creationId xmlns:a16="http://schemas.microsoft.com/office/drawing/2014/main" id="{B3BE18D2-33EA-7E43-96DE-664877E858F2}"/>
              </a:ext>
            </a:extLst>
          </p:cNvPr>
          <p:cNvSpPr>
            <a:spLocks noGrp="1"/>
          </p:cNvSpPr>
          <p:nvPr>
            <p:ph type="title" hasCustomPrompt="1"/>
          </p:nvPr>
        </p:nvSpPr>
        <p:spPr>
          <a:xfrm>
            <a:off x="273050" y="996902"/>
            <a:ext cx="3295167" cy="2397704"/>
          </a:xfrm>
        </p:spPr>
        <p:txBody>
          <a:bodyPr anchor="ctr">
            <a:normAutofit/>
          </a:bodyPr>
          <a:lstStyle>
            <a:lvl1pPr algn="r">
              <a:defRPr sz="2400">
                <a:solidFill>
                  <a:schemeClr val="bg1"/>
                </a:solidFill>
              </a:defRPr>
            </a:lvl1pPr>
          </a:lstStyle>
          <a:p>
            <a:r>
              <a:rPr lang="en-US" dirty="0"/>
              <a:t>AGENDA TITLE</a:t>
            </a:r>
          </a:p>
        </p:txBody>
      </p:sp>
      <p:cxnSp>
        <p:nvCxnSpPr>
          <p:cNvPr id="7" name="Straight Connector 6">
            <a:extLst>
              <a:ext uri="{FF2B5EF4-FFF2-40B4-BE49-F238E27FC236}">
                <a16:creationId xmlns:a16="http://schemas.microsoft.com/office/drawing/2014/main" id="{CDEACC27-558F-B14D-A3BE-F384305C687A}"/>
              </a:ext>
            </a:extLst>
          </p:cNvPr>
          <p:cNvCxnSpPr>
            <a:cxnSpLocks/>
          </p:cNvCxnSpPr>
          <p:nvPr userDrawn="1"/>
        </p:nvCxnSpPr>
        <p:spPr>
          <a:xfrm>
            <a:off x="3870730" y="990060"/>
            <a:ext cx="0" cy="2413158"/>
          </a:xfrm>
          <a:prstGeom prst="line">
            <a:avLst/>
          </a:prstGeom>
          <a:ln w="19050">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8" name="Freeform 17">
            <a:extLst>
              <a:ext uri="{FF2B5EF4-FFF2-40B4-BE49-F238E27FC236}">
                <a16:creationId xmlns:a16="http://schemas.microsoft.com/office/drawing/2014/main" id="{F6EDE111-A70B-6D4D-B4DF-54D47B9FE23E}"/>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2" name="Footer Placeholder 1">
            <a:extLst>
              <a:ext uri="{FF2B5EF4-FFF2-40B4-BE49-F238E27FC236}">
                <a16:creationId xmlns:a16="http://schemas.microsoft.com/office/drawing/2014/main" id="{FE3F6029-502C-B848-8C9B-7BC3869D538F}"/>
              </a:ext>
            </a:extLst>
          </p:cNvPr>
          <p:cNvSpPr>
            <a:spLocks noGrp="1"/>
          </p:cNvSpPr>
          <p:nvPr>
            <p:ph type="ftr" sz="quarter" idx="16"/>
          </p:nvPr>
        </p:nvSpPr>
        <p:spPr>
          <a:xfrm>
            <a:off x="290556" y="4715988"/>
            <a:ext cx="4195918" cy="273844"/>
          </a:xfrm>
        </p:spPr>
        <p:txBody>
          <a:bodyPr/>
          <a:lstStyle/>
          <a:p>
            <a:r>
              <a:rPr lang="en-US" dirty="0"/>
              <a:t>CROWDSTRIKE</a:t>
            </a:r>
          </a:p>
        </p:txBody>
      </p:sp>
      <p:grpSp>
        <p:nvGrpSpPr>
          <p:cNvPr id="15" name="Group 14">
            <a:extLst>
              <a:ext uri="{FF2B5EF4-FFF2-40B4-BE49-F238E27FC236}">
                <a16:creationId xmlns:a16="http://schemas.microsoft.com/office/drawing/2014/main" id="{22594319-807E-C342-8CE7-BBFE2BC5640F}"/>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A96225C8-00FD-2E4A-B331-5C5C91C1FECB}"/>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3" name="Group 22">
              <a:extLst>
                <a:ext uri="{FF2B5EF4-FFF2-40B4-BE49-F238E27FC236}">
                  <a16:creationId xmlns:a16="http://schemas.microsoft.com/office/drawing/2014/main" id="{B6BBB9A0-CFB4-7144-ABE3-A1B7A93F82F1}"/>
                </a:ext>
              </a:extLst>
            </p:cNvPr>
            <p:cNvGrpSpPr/>
            <p:nvPr userDrawn="1"/>
          </p:nvGrpSpPr>
          <p:grpSpPr>
            <a:xfrm>
              <a:off x="290556" y="165548"/>
              <a:ext cx="1096442" cy="270289"/>
              <a:chOff x="575009" y="2399353"/>
              <a:chExt cx="2305674" cy="557505"/>
            </a:xfrm>
          </p:grpSpPr>
          <p:sp>
            <p:nvSpPr>
              <p:cNvPr id="24" name="Rectangle 23">
                <a:extLst>
                  <a:ext uri="{FF2B5EF4-FFF2-40B4-BE49-F238E27FC236}">
                    <a16:creationId xmlns:a16="http://schemas.microsoft.com/office/drawing/2014/main" id="{F1E1B185-FEAF-8347-B89C-F12D172F6670}"/>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5" name="Graphic 24">
                <a:extLst>
                  <a:ext uri="{FF2B5EF4-FFF2-40B4-BE49-F238E27FC236}">
                    <a16:creationId xmlns:a16="http://schemas.microsoft.com/office/drawing/2014/main" id="{1AAFF20B-C447-D84A-90D3-4FE6315F98D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2710627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 White">
    <p:bg>
      <p:bgPr>
        <a:solidFill>
          <a:srgbClr val="000000"/>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C8F8973-385A-BD4A-A89E-FA560E509595}"/>
              </a:ext>
            </a:extLst>
          </p:cNvPr>
          <p:cNvPicPr>
            <a:picLocks noChangeAspect="1"/>
          </p:cNvPicPr>
          <p:nvPr userDrawn="1"/>
        </p:nvPicPr>
        <p:blipFill rotWithShape="1">
          <a:blip r:embed="rId2"/>
          <a:srcRect l="8770" t="24511" r="20112" b="29207"/>
          <a:stretch/>
        </p:blipFill>
        <p:spPr>
          <a:xfrm>
            <a:off x="-1" y="0"/>
            <a:ext cx="9144002" cy="5143500"/>
          </a:xfrm>
          <a:prstGeom prst="rect">
            <a:avLst/>
          </a:prstGeom>
        </p:spPr>
      </p:pic>
      <p:sp>
        <p:nvSpPr>
          <p:cNvPr id="10" name="Freeform 9">
            <a:extLst>
              <a:ext uri="{FF2B5EF4-FFF2-40B4-BE49-F238E27FC236}">
                <a16:creationId xmlns:a16="http://schemas.microsoft.com/office/drawing/2014/main" id="{8E3538E6-90FA-2E42-9F5E-C449F36870CA}"/>
              </a:ext>
            </a:extLst>
          </p:cNvPr>
          <p:cNvSpPr/>
          <p:nvPr userDrawn="1"/>
        </p:nvSpPr>
        <p:spPr>
          <a:xfrm rot="16200000" flipH="1">
            <a:off x="3962159" y="-38341"/>
            <a:ext cx="1219683" cy="9144001"/>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95183 w 2910625"/>
              <a:gd name="connsiteY4" fmla="*/ 4127350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95183" y="4127350"/>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 Placeholder 12"/>
          <p:cNvSpPr>
            <a:spLocks noGrp="1"/>
          </p:cNvSpPr>
          <p:nvPr>
            <p:ph type="body" sz="quarter" idx="11" hasCustomPrompt="1"/>
          </p:nvPr>
        </p:nvSpPr>
        <p:spPr>
          <a:xfrm>
            <a:off x="478427" y="4492786"/>
            <a:ext cx="5362259" cy="411290"/>
          </a:xfrm>
          <a:prstGeom prst="rect">
            <a:avLst/>
          </a:prstGeom>
        </p:spPr>
        <p:txBody>
          <a:bodyPr lIns="108000" anchor="t">
            <a:noAutofit/>
          </a:bodyPr>
          <a:lstStyle>
            <a:lvl1pPr marL="0" indent="0" algn="l">
              <a:lnSpc>
                <a:spcPct val="90000"/>
              </a:lnSpc>
              <a:buNone/>
              <a:defRPr sz="1400" b="0" i="0" cap="all" baseline="0">
                <a:solidFill>
                  <a:schemeClr val="tx2"/>
                </a:solidFill>
                <a:latin typeface="Karla" charset="0"/>
                <a:ea typeface="Karla" charset="0"/>
                <a:cs typeface="Karla" charset="0"/>
              </a:defRPr>
            </a:lvl1pPr>
            <a:lvl2pPr marL="457200" indent="0">
              <a:lnSpc>
                <a:spcPct val="90000"/>
              </a:lnSpc>
              <a:buNone/>
              <a:defRPr sz="2400" b="1" i="0" cap="all" baseline="0">
                <a:solidFill>
                  <a:schemeClr val="bg1"/>
                </a:solidFill>
                <a:latin typeface="ITC Avant Garde Pro Bk" charset="0"/>
                <a:ea typeface="ITC Avant Garde Pro Bk" charset="0"/>
                <a:cs typeface="ITC Avant Garde Pro Bk" charset="0"/>
              </a:defRPr>
            </a:lvl2pPr>
            <a:lvl3pPr marL="914400" indent="0">
              <a:lnSpc>
                <a:spcPct val="90000"/>
              </a:lnSpc>
              <a:buNone/>
              <a:defRPr sz="2400" b="1" i="0" cap="all" baseline="0">
                <a:solidFill>
                  <a:schemeClr val="bg1"/>
                </a:solidFill>
                <a:latin typeface="ITC Avant Garde Pro Bk" charset="0"/>
                <a:ea typeface="ITC Avant Garde Pro Bk" charset="0"/>
                <a:cs typeface="ITC Avant Garde Pro Bk" charset="0"/>
              </a:defRPr>
            </a:lvl3pPr>
            <a:lvl4pPr marL="1371600" indent="0">
              <a:lnSpc>
                <a:spcPct val="90000"/>
              </a:lnSpc>
              <a:buNone/>
              <a:defRPr sz="2400" b="1" i="0" cap="all" baseline="0">
                <a:solidFill>
                  <a:schemeClr val="bg1"/>
                </a:solidFill>
                <a:latin typeface="ITC Avant Garde Pro Bk" charset="0"/>
                <a:ea typeface="ITC Avant Garde Pro Bk" charset="0"/>
                <a:cs typeface="ITC Avant Garde Pro Bk" charset="0"/>
              </a:defRPr>
            </a:lvl4pPr>
            <a:lvl5pPr marL="1828800" indent="0">
              <a:lnSpc>
                <a:spcPct val="90000"/>
              </a:lnSpc>
              <a:buNone/>
              <a:defRPr sz="2400" b="1" i="0" cap="all" baseline="0">
                <a:solidFill>
                  <a:schemeClr val="bg1"/>
                </a:solidFill>
                <a:latin typeface="ITC Avant Garde Pro Bk" charset="0"/>
                <a:ea typeface="ITC Avant Garde Pro Bk" charset="0"/>
                <a:cs typeface="ITC Avant Garde Pro Bk" charset="0"/>
              </a:defRPr>
            </a:lvl5pPr>
          </a:lstStyle>
          <a:p>
            <a:pPr lvl="0"/>
            <a:r>
              <a:rPr lang="en-CA" dirty="0"/>
              <a:t>PRESENTATION SUBTITLE</a:t>
            </a:r>
            <a:endParaRPr lang="en-US" dirty="0"/>
          </a:p>
        </p:txBody>
      </p:sp>
      <p:sp>
        <p:nvSpPr>
          <p:cNvPr id="4" name="Title 3">
            <a:extLst>
              <a:ext uri="{FF2B5EF4-FFF2-40B4-BE49-F238E27FC236}">
                <a16:creationId xmlns:a16="http://schemas.microsoft.com/office/drawing/2014/main" id="{2FE0C366-FEA7-5740-8D70-F7D3E9A95621}"/>
              </a:ext>
            </a:extLst>
          </p:cNvPr>
          <p:cNvSpPr>
            <a:spLocks noGrp="1"/>
          </p:cNvSpPr>
          <p:nvPr>
            <p:ph type="title" hasCustomPrompt="1"/>
          </p:nvPr>
        </p:nvSpPr>
        <p:spPr>
          <a:xfrm>
            <a:off x="474959" y="1935355"/>
            <a:ext cx="5357082" cy="1887452"/>
          </a:xfrm>
        </p:spPr>
        <p:txBody>
          <a:bodyPr anchor="b">
            <a:normAutofit/>
          </a:bodyPr>
          <a:lstStyle>
            <a:lvl1pPr algn="l">
              <a:lnSpc>
                <a:spcPct val="90000"/>
              </a:lnSpc>
              <a:defRPr sz="3200" b="1" i="0">
                <a:solidFill>
                  <a:schemeClr val="bg1"/>
                </a:solidFill>
                <a:latin typeface="ITC Avant Garde Pro Md" panose="02000503030000020004" pitchFamily="2" charset="77"/>
              </a:defRPr>
            </a:lvl1pPr>
          </a:lstStyle>
          <a:p>
            <a:r>
              <a:rPr lang="en-US" dirty="0"/>
              <a:t>Presentation </a:t>
            </a:r>
            <a:br>
              <a:rPr lang="en-US" dirty="0"/>
            </a:br>
            <a:r>
              <a:rPr lang="en-US" dirty="0"/>
              <a:t>title</a:t>
            </a:r>
          </a:p>
        </p:txBody>
      </p:sp>
      <p:cxnSp>
        <p:nvCxnSpPr>
          <p:cNvPr id="33" name="Straight Connector 32">
            <a:extLst>
              <a:ext uri="{FF2B5EF4-FFF2-40B4-BE49-F238E27FC236}">
                <a16:creationId xmlns:a16="http://schemas.microsoft.com/office/drawing/2014/main" id="{F6181447-35F7-354F-99BB-EF973950AC06}"/>
              </a:ext>
            </a:extLst>
          </p:cNvPr>
          <p:cNvCxnSpPr>
            <a:cxnSpLocks/>
          </p:cNvCxnSpPr>
          <p:nvPr userDrawn="1"/>
        </p:nvCxnSpPr>
        <p:spPr>
          <a:xfrm>
            <a:off x="590294" y="4391775"/>
            <a:ext cx="520874"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pic>
        <p:nvPicPr>
          <p:cNvPr id="8" name="Graphic 7">
            <a:extLst>
              <a:ext uri="{FF2B5EF4-FFF2-40B4-BE49-F238E27FC236}">
                <a16:creationId xmlns:a16="http://schemas.microsoft.com/office/drawing/2014/main" id="{C414B63E-0907-EE48-956D-3240B0ABCC3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35315" y="320814"/>
            <a:ext cx="1859041" cy="825561"/>
          </a:xfrm>
          <a:prstGeom prst="rect">
            <a:avLst/>
          </a:prstGeom>
        </p:spPr>
      </p:pic>
    </p:spTree>
    <p:extLst>
      <p:ext uri="{BB962C8B-B14F-4D97-AF65-F5344CB8AC3E}">
        <p14:creationId xmlns:p14="http://schemas.microsoft.com/office/powerpoint/2010/main" val="886911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4"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Agenda - Whit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F15209-12BF-A644-B140-ABB13F5403DE}"/>
              </a:ext>
            </a:extLst>
          </p:cNvPr>
          <p:cNvPicPr>
            <a:picLocks noChangeAspect="1"/>
          </p:cNvPicPr>
          <p:nvPr userDrawn="1"/>
        </p:nvPicPr>
        <p:blipFill rotWithShape="1">
          <a:blip r:embed="rId2"/>
          <a:srcRect t="33007" r="15423" b="44429"/>
          <a:stretch/>
        </p:blipFill>
        <p:spPr>
          <a:xfrm>
            <a:off x="0" y="3258839"/>
            <a:ext cx="9144000" cy="1884661"/>
          </a:xfrm>
          <a:prstGeom prst="rect">
            <a:avLst/>
          </a:prstGeom>
        </p:spPr>
      </p:pic>
      <p:sp>
        <p:nvSpPr>
          <p:cNvPr id="14" name="Freeform 13">
            <a:extLst>
              <a:ext uri="{FF2B5EF4-FFF2-40B4-BE49-F238E27FC236}">
                <a16:creationId xmlns:a16="http://schemas.microsoft.com/office/drawing/2014/main" id="{ACCC1FCE-B041-9944-9959-C5C9E14B8089}"/>
              </a:ext>
            </a:extLst>
          </p:cNvPr>
          <p:cNvSpPr/>
          <p:nvPr userDrawn="1"/>
        </p:nvSpPr>
        <p:spPr>
          <a:xfrm rot="16200000">
            <a:off x="3962159" y="-731779"/>
            <a:ext cx="1219683" cy="9144001"/>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95183 w 2910625"/>
              <a:gd name="connsiteY4" fmla="*/ 4127350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95183" y="4127350"/>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87C6D89-1782-2B43-8D77-26B1BCDBF514}"/>
              </a:ext>
            </a:extLst>
          </p:cNvPr>
          <p:cNvSpPr>
            <a:spLocks noGrp="1"/>
          </p:cNvSpPr>
          <p:nvPr>
            <p:ph type="body" sz="quarter" idx="12" hasCustomPrompt="1"/>
          </p:nvPr>
        </p:nvSpPr>
        <p:spPr>
          <a:xfrm>
            <a:off x="4173244" y="990060"/>
            <a:ext cx="4705644" cy="2413158"/>
          </a:xfrm>
          <a:prstGeom prst="rect">
            <a:avLst/>
          </a:prstGeom>
        </p:spPr>
        <p:txBody>
          <a:bodyPr anchor="ctr">
            <a:normAutofit/>
          </a:bodyPr>
          <a:lstStyle>
            <a:lvl1pPr>
              <a:spcBef>
                <a:spcPts val="1200"/>
              </a:spcBef>
              <a:buClr>
                <a:schemeClr val="accent1"/>
              </a:buClr>
              <a:defRPr sz="1800" b="0" i="0" spc="0">
                <a:solidFill>
                  <a:schemeClr val="tx2"/>
                </a:solidFill>
                <a:latin typeface="Karla" pitchFamily="2" charset="0"/>
                <a:ea typeface="Karla" pitchFamily="2" charset="0"/>
              </a:defRPr>
            </a:lvl1pPr>
            <a:lvl2pPr marL="457200" indent="0">
              <a:buNone/>
              <a:defRPr sz="2000"/>
            </a:lvl2pPr>
          </a:lstStyle>
          <a:p>
            <a:pPr lvl="0"/>
            <a:r>
              <a:rPr lang="en-US" dirty="0"/>
              <a:t>Add agenda item here</a:t>
            </a:r>
          </a:p>
        </p:txBody>
      </p:sp>
      <p:sp>
        <p:nvSpPr>
          <p:cNvPr id="5" name="Title 4">
            <a:extLst>
              <a:ext uri="{FF2B5EF4-FFF2-40B4-BE49-F238E27FC236}">
                <a16:creationId xmlns:a16="http://schemas.microsoft.com/office/drawing/2014/main" id="{B3BE18D2-33EA-7E43-96DE-664877E858F2}"/>
              </a:ext>
            </a:extLst>
          </p:cNvPr>
          <p:cNvSpPr>
            <a:spLocks noGrp="1"/>
          </p:cNvSpPr>
          <p:nvPr>
            <p:ph type="title" hasCustomPrompt="1"/>
          </p:nvPr>
        </p:nvSpPr>
        <p:spPr>
          <a:xfrm>
            <a:off x="273051" y="996902"/>
            <a:ext cx="3295166" cy="2397704"/>
          </a:xfrm>
        </p:spPr>
        <p:txBody>
          <a:bodyPr anchor="ctr">
            <a:normAutofit/>
          </a:bodyPr>
          <a:lstStyle>
            <a:lvl1pPr algn="r">
              <a:defRPr sz="2400">
                <a:solidFill>
                  <a:schemeClr val="tx2"/>
                </a:solidFill>
              </a:defRPr>
            </a:lvl1pPr>
          </a:lstStyle>
          <a:p>
            <a:r>
              <a:rPr lang="en-US" dirty="0"/>
              <a:t>AGENDA TITLE</a:t>
            </a:r>
          </a:p>
        </p:txBody>
      </p:sp>
      <p:cxnSp>
        <p:nvCxnSpPr>
          <p:cNvPr id="7" name="Straight Connector 6">
            <a:extLst>
              <a:ext uri="{FF2B5EF4-FFF2-40B4-BE49-F238E27FC236}">
                <a16:creationId xmlns:a16="http://schemas.microsoft.com/office/drawing/2014/main" id="{CDEACC27-558F-B14D-A3BE-F384305C687A}"/>
              </a:ext>
            </a:extLst>
          </p:cNvPr>
          <p:cNvCxnSpPr>
            <a:cxnSpLocks/>
          </p:cNvCxnSpPr>
          <p:nvPr userDrawn="1"/>
        </p:nvCxnSpPr>
        <p:spPr>
          <a:xfrm>
            <a:off x="3870730" y="990060"/>
            <a:ext cx="0" cy="2413158"/>
          </a:xfrm>
          <a:prstGeom prst="line">
            <a:avLst/>
          </a:prstGeom>
          <a:ln w="19050">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8" name="Freeform 17">
            <a:extLst>
              <a:ext uri="{FF2B5EF4-FFF2-40B4-BE49-F238E27FC236}">
                <a16:creationId xmlns:a16="http://schemas.microsoft.com/office/drawing/2014/main" id="{F6EDE111-A70B-6D4D-B4DF-54D47B9FE23E}"/>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2" name="Footer Placeholder 1">
            <a:extLst>
              <a:ext uri="{FF2B5EF4-FFF2-40B4-BE49-F238E27FC236}">
                <a16:creationId xmlns:a16="http://schemas.microsoft.com/office/drawing/2014/main" id="{FE3F6029-502C-B848-8C9B-7BC3869D538F}"/>
              </a:ext>
            </a:extLst>
          </p:cNvPr>
          <p:cNvSpPr>
            <a:spLocks noGrp="1"/>
          </p:cNvSpPr>
          <p:nvPr>
            <p:ph type="ftr" sz="quarter" idx="16"/>
          </p:nvPr>
        </p:nvSpPr>
        <p:spPr>
          <a:xfrm>
            <a:off x="290556" y="4715988"/>
            <a:ext cx="4195918" cy="273844"/>
          </a:xfrm>
        </p:spPr>
        <p:txBody>
          <a:bodyPr/>
          <a:lstStyle>
            <a:lvl1pPr>
              <a:defRPr>
                <a:solidFill>
                  <a:schemeClr val="bg1"/>
                </a:solidFill>
              </a:defRPr>
            </a:lvl1pPr>
          </a:lstStyle>
          <a:p>
            <a:r>
              <a:rPr lang="en-US" dirty="0"/>
              <a:t>CROWDSTRIKE</a:t>
            </a:r>
          </a:p>
        </p:txBody>
      </p:sp>
      <p:grpSp>
        <p:nvGrpSpPr>
          <p:cNvPr id="15" name="Group 14">
            <a:extLst>
              <a:ext uri="{FF2B5EF4-FFF2-40B4-BE49-F238E27FC236}">
                <a16:creationId xmlns:a16="http://schemas.microsoft.com/office/drawing/2014/main" id="{0A63E407-1472-8D4C-9C9E-D75F3C5D0ABA}"/>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2CA64A0D-AFFB-D344-BC58-D5087AEF713B}"/>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3" name="Group 22">
              <a:extLst>
                <a:ext uri="{FF2B5EF4-FFF2-40B4-BE49-F238E27FC236}">
                  <a16:creationId xmlns:a16="http://schemas.microsoft.com/office/drawing/2014/main" id="{C06CD51A-3D4C-7142-BA79-D7EE01F5E775}"/>
                </a:ext>
              </a:extLst>
            </p:cNvPr>
            <p:cNvGrpSpPr/>
            <p:nvPr userDrawn="1"/>
          </p:nvGrpSpPr>
          <p:grpSpPr>
            <a:xfrm>
              <a:off x="290556" y="165548"/>
              <a:ext cx="1096442" cy="270289"/>
              <a:chOff x="575009" y="2399353"/>
              <a:chExt cx="2305674" cy="557505"/>
            </a:xfrm>
          </p:grpSpPr>
          <p:sp>
            <p:nvSpPr>
              <p:cNvPr id="24" name="Rectangle 23">
                <a:extLst>
                  <a:ext uri="{FF2B5EF4-FFF2-40B4-BE49-F238E27FC236}">
                    <a16:creationId xmlns:a16="http://schemas.microsoft.com/office/drawing/2014/main" id="{F7D47187-3219-DA40-B55F-DA888502CD61}"/>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5" name="Graphic 24">
                <a:extLst>
                  <a:ext uri="{FF2B5EF4-FFF2-40B4-BE49-F238E27FC236}">
                    <a16:creationId xmlns:a16="http://schemas.microsoft.com/office/drawing/2014/main" id="{CC279716-52A5-074E-BF19-717C1CC00F4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9968130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Bio">
    <p:bg>
      <p:bgPr>
        <a:solidFill>
          <a:schemeClr val="bg1"/>
        </a:solidFill>
        <a:effectLst/>
      </p:bgPr>
    </p:bg>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3A832AB5-B601-134F-B15C-7D564D6F52BA}"/>
              </a:ext>
            </a:extLst>
          </p:cNvPr>
          <p:cNvSpPr>
            <a:spLocks noGrp="1"/>
          </p:cNvSpPr>
          <p:nvPr>
            <p:ph type="pic" sz="quarter" idx="20" hasCustomPrompt="1"/>
          </p:nvPr>
        </p:nvSpPr>
        <p:spPr>
          <a:xfrm>
            <a:off x="-1" y="0"/>
            <a:ext cx="4183008" cy="5143500"/>
          </a:xfrm>
          <a:custGeom>
            <a:avLst/>
            <a:gdLst>
              <a:gd name="connsiteX0" fmla="*/ 290557 w 4183008"/>
              <a:gd name="connsiteY0" fmla="*/ 165548 h 5143500"/>
              <a:gd name="connsiteX1" fmla="*/ 290557 w 4183008"/>
              <a:gd name="connsiteY1" fmla="*/ 435837 h 5143500"/>
              <a:gd name="connsiteX2" fmla="*/ 1386999 w 4183008"/>
              <a:gd name="connsiteY2" fmla="*/ 435837 h 5143500"/>
              <a:gd name="connsiteX3" fmla="*/ 1386999 w 4183008"/>
              <a:gd name="connsiteY3" fmla="*/ 165548 h 5143500"/>
              <a:gd name="connsiteX4" fmla="*/ 1 w 4183008"/>
              <a:gd name="connsiteY4" fmla="*/ 165548 h 5143500"/>
              <a:gd name="connsiteX5" fmla="*/ 1 w 4183008"/>
              <a:gd name="connsiteY5" fmla="*/ 435837 h 5143500"/>
              <a:gd name="connsiteX6" fmla="*/ 262852 w 4183008"/>
              <a:gd name="connsiteY6" fmla="*/ 435837 h 5143500"/>
              <a:gd name="connsiteX7" fmla="*/ 262852 w 4183008"/>
              <a:gd name="connsiteY7" fmla="*/ 165548 h 5143500"/>
              <a:gd name="connsiteX8" fmla="*/ 1 w 4183008"/>
              <a:gd name="connsiteY8" fmla="*/ 0 h 5143500"/>
              <a:gd name="connsiteX9" fmla="*/ 3446296 w 4183008"/>
              <a:gd name="connsiteY9" fmla="*/ 0 h 5143500"/>
              <a:gd name="connsiteX10" fmla="*/ 4183008 w 4183008"/>
              <a:gd name="connsiteY10" fmla="*/ 1482203 h 5143500"/>
              <a:gd name="connsiteX11" fmla="*/ 3309007 w 4183008"/>
              <a:gd name="connsiteY11" fmla="*/ 5143500 h 5143500"/>
              <a:gd name="connsiteX12" fmla="*/ 1 w 4183008"/>
              <a:gd name="connsiteY12" fmla="*/ 5143500 h 5143500"/>
              <a:gd name="connsiteX13" fmla="*/ 1 w 4183008"/>
              <a:gd name="connsiteY13" fmla="*/ 765313 h 5143500"/>
              <a:gd name="connsiteX14" fmla="*/ 0 w 4183008"/>
              <a:gd name="connsiteY14" fmla="*/ 765313 h 5143500"/>
              <a:gd name="connsiteX15" fmla="*/ 0 w 4183008"/>
              <a:gd name="connsiteY15" fmla="*/ 46278 h 5143500"/>
              <a:gd name="connsiteX16" fmla="*/ 1 w 4183008"/>
              <a:gd name="connsiteY16" fmla="*/ 46278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83008" h="5143500">
                <a:moveTo>
                  <a:pt x="290557" y="165548"/>
                </a:moveTo>
                <a:lnTo>
                  <a:pt x="290557" y="435837"/>
                </a:lnTo>
                <a:lnTo>
                  <a:pt x="1386999" y="435837"/>
                </a:lnTo>
                <a:lnTo>
                  <a:pt x="1386999" y="165548"/>
                </a:lnTo>
                <a:close/>
                <a:moveTo>
                  <a:pt x="1" y="165548"/>
                </a:moveTo>
                <a:lnTo>
                  <a:pt x="1" y="435837"/>
                </a:lnTo>
                <a:lnTo>
                  <a:pt x="262852" y="435837"/>
                </a:lnTo>
                <a:lnTo>
                  <a:pt x="262852" y="165548"/>
                </a:lnTo>
                <a:close/>
                <a:moveTo>
                  <a:pt x="1" y="0"/>
                </a:moveTo>
                <a:lnTo>
                  <a:pt x="3446296" y="0"/>
                </a:lnTo>
                <a:lnTo>
                  <a:pt x="4183008" y="1482203"/>
                </a:lnTo>
                <a:lnTo>
                  <a:pt x="3309007" y="5143500"/>
                </a:lnTo>
                <a:lnTo>
                  <a:pt x="1" y="5143500"/>
                </a:lnTo>
                <a:lnTo>
                  <a:pt x="1" y="765313"/>
                </a:lnTo>
                <a:lnTo>
                  <a:pt x="0" y="765313"/>
                </a:lnTo>
                <a:lnTo>
                  <a:pt x="0" y="46278"/>
                </a:lnTo>
                <a:lnTo>
                  <a:pt x="1" y="46278"/>
                </a:lnTo>
                <a:close/>
              </a:path>
            </a:pathLst>
          </a:custGeom>
        </p:spPr>
        <p:txBody>
          <a:bodyPr wrap="square">
            <a:noAutofit/>
          </a:bodyPr>
          <a:lstStyle>
            <a:lvl1pPr>
              <a:defRPr/>
            </a:lvl1pPr>
          </a:lstStyle>
          <a:p>
            <a:r>
              <a:rPr lang="en-US" dirty="0"/>
              <a:t>Insert Photo Here</a:t>
            </a:r>
          </a:p>
        </p:txBody>
      </p:sp>
      <p:sp>
        <p:nvSpPr>
          <p:cNvPr id="9" name="Freeform 8">
            <a:extLst>
              <a:ext uri="{FF2B5EF4-FFF2-40B4-BE49-F238E27FC236}">
                <a16:creationId xmlns:a16="http://schemas.microsoft.com/office/drawing/2014/main" id="{11A16DD3-DCB5-F146-A6BB-366CF70E1803}"/>
              </a:ext>
            </a:extLst>
          </p:cNvPr>
          <p:cNvSpPr/>
          <p:nvPr/>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8" name="Text Placeholder 4">
            <a:extLst>
              <a:ext uri="{FF2B5EF4-FFF2-40B4-BE49-F238E27FC236}">
                <a16:creationId xmlns:a16="http://schemas.microsoft.com/office/drawing/2014/main" id="{0B4F8C40-5F82-754E-94EC-EECE8B6CC7E2}"/>
              </a:ext>
            </a:extLst>
          </p:cNvPr>
          <p:cNvSpPr>
            <a:spLocks noGrp="1"/>
          </p:cNvSpPr>
          <p:nvPr>
            <p:ph type="body" sz="quarter" idx="17" hasCustomPrompt="1"/>
          </p:nvPr>
        </p:nvSpPr>
        <p:spPr>
          <a:xfrm>
            <a:off x="4567646" y="1925052"/>
            <a:ext cx="4311242" cy="2637267"/>
          </a:xfrm>
        </p:spPr>
        <p:txBody>
          <a:bodyPr lIns="90000">
            <a:normAutofit/>
          </a:bodyPr>
          <a:lstStyle>
            <a:lvl1pPr>
              <a:spcBef>
                <a:spcPts val="1200"/>
              </a:spcBef>
              <a:spcAft>
                <a:spcPts val="0"/>
              </a:spcAft>
              <a:defRPr sz="1400"/>
            </a:lvl1pPr>
          </a:lstStyle>
          <a:p>
            <a:pPr lvl="0"/>
            <a:r>
              <a:rPr lang="en-US" dirty="0"/>
              <a:t>Add credentials or biography</a:t>
            </a:r>
          </a:p>
        </p:txBody>
      </p:sp>
      <p:sp>
        <p:nvSpPr>
          <p:cNvPr id="19" name="Text Placeholder 4">
            <a:extLst>
              <a:ext uri="{FF2B5EF4-FFF2-40B4-BE49-F238E27FC236}">
                <a16:creationId xmlns:a16="http://schemas.microsoft.com/office/drawing/2014/main" id="{CCD2C1A0-8109-B645-964C-98E9C58C14C8}"/>
              </a:ext>
            </a:extLst>
          </p:cNvPr>
          <p:cNvSpPr>
            <a:spLocks noGrp="1"/>
          </p:cNvSpPr>
          <p:nvPr>
            <p:ph type="body" sz="quarter" idx="18" hasCustomPrompt="1"/>
          </p:nvPr>
        </p:nvSpPr>
        <p:spPr>
          <a:xfrm>
            <a:off x="4567646" y="1395271"/>
            <a:ext cx="4311242" cy="326243"/>
          </a:xfrm>
        </p:spPr>
        <p:txBody>
          <a:bodyPr wrap="square" anchor="t">
            <a:spAutoFit/>
          </a:bodyPr>
          <a:lstStyle>
            <a:lvl1pPr marL="0" indent="0">
              <a:lnSpc>
                <a:spcPct val="90000"/>
              </a:lnSpc>
              <a:spcBef>
                <a:spcPts val="0"/>
              </a:spcBef>
              <a:buNone/>
              <a:defRPr sz="1600" b="0"/>
            </a:lvl1pPr>
          </a:lstStyle>
          <a:p>
            <a:pPr lvl="0"/>
            <a:r>
              <a:rPr lang="en-US" dirty="0"/>
              <a:t>Role</a:t>
            </a:r>
          </a:p>
        </p:txBody>
      </p:sp>
      <p:sp>
        <p:nvSpPr>
          <p:cNvPr id="20" name="Title 55">
            <a:extLst>
              <a:ext uri="{FF2B5EF4-FFF2-40B4-BE49-F238E27FC236}">
                <a16:creationId xmlns:a16="http://schemas.microsoft.com/office/drawing/2014/main" id="{AAE6A8BE-1D84-3140-B7C6-685B5CE83EF1}"/>
              </a:ext>
            </a:extLst>
          </p:cNvPr>
          <p:cNvSpPr>
            <a:spLocks noGrp="1"/>
          </p:cNvSpPr>
          <p:nvPr>
            <p:ph type="title" hasCustomPrompt="1"/>
          </p:nvPr>
        </p:nvSpPr>
        <p:spPr>
          <a:xfrm>
            <a:off x="4567646" y="547688"/>
            <a:ext cx="4311242" cy="828674"/>
          </a:xfrm>
        </p:spPr>
        <p:txBody>
          <a:bodyPr wrap="square" anchor="b">
            <a:noAutofit/>
          </a:bodyPr>
          <a:lstStyle>
            <a:lvl1pPr algn="l">
              <a:lnSpc>
                <a:spcPct val="90000"/>
              </a:lnSpc>
              <a:defRPr sz="2400"/>
            </a:lvl1pPr>
          </a:lstStyle>
          <a:p>
            <a:pPr lvl="0"/>
            <a:r>
              <a:rPr lang="en-US" dirty="0"/>
              <a:t>First and Last Name</a:t>
            </a:r>
          </a:p>
        </p:txBody>
      </p:sp>
      <p:sp>
        <p:nvSpPr>
          <p:cNvPr id="3" name="Footer Placeholder 2">
            <a:extLst>
              <a:ext uri="{FF2B5EF4-FFF2-40B4-BE49-F238E27FC236}">
                <a16:creationId xmlns:a16="http://schemas.microsoft.com/office/drawing/2014/main" id="{8A1767B3-D026-1946-8A28-E2B723E5AD75}"/>
              </a:ext>
            </a:extLst>
          </p:cNvPr>
          <p:cNvSpPr>
            <a:spLocks noGrp="1"/>
          </p:cNvSpPr>
          <p:nvPr>
            <p:ph type="ftr" sz="quarter" idx="21"/>
          </p:nvPr>
        </p:nvSpPr>
        <p:spPr/>
        <p:txBody>
          <a:bodyPr/>
          <a:lstStyle/>
          <a:p>
            <a:r>
              <a:rPr lang="en-US" dirty="0"/>
              <a:t>CROWDSTRIKE</a:t>
            </a:r>
          </a:p>
        </p:txBody>
      </p:sp>
      <p:grpSp>
        <p:nvGrpSpPr>
          <p:cNvPr id="30" name="Group 29">
            <a:extLst>
              <a:ext uri="{FF2B5EF4-FFF2-40B4-BE49-F238E27FC236}">
                <a16:creationId xmlns:a16="http://schemas.microsoft.com/office/drawing/2014/main" id="{0E98601C-52B3-F542-8E0C-29E2765735BA}"/>
              </a:ext>
            </a:extLst>
          </p:cNvPr>
          <p:cNvGrpSpPr/>
          <p:nvPr userDrawn="1"/>
        </p:nvGrpSpPr>
        <p:grpSpPr>
          <a:xfrm>
            <a:off x="0" y="165548"/>
            <a:ext cx="1386998" cy="270289"/>
            <a:chOff x="0" y="165548"/>
            <a:chExt cx="1386998" cy="270289"/>
          </a:xfrm>
        </p:grpSpPr>
        <p:sp>
          <p:nvSpPr>
            <p:cNvPr id="31" name="Rectangle 30">
              <a:extLst>
                <a:ext uri="{FF2B5EF4-FFF2-40B4-BE49-F238E27FC236}">
                  <a16:creationId xmlns:a16="http://schemas.microsoft.com/office/drawing/2014/main" id="{4CA83C10-84B6-D544-B04C-BA46D4D9C0DC}"/>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32" name="Group 31">
              <a:extLst>
                <a:ext uri="{FF2B5EF4-FFF2-40B4-BE49-F238E27FC236}">
                  <a16:creationId xmlns:a16="http://schemas.microsoft.com/office/drawing/2014/main" id="{CA786789-2E86-EA4B-984B-4130C9C36033}"/>
                </a:ext>
              </a:extLst>
            </p:cNvPr>
            <p:cNvGrpSpPr/>
            <p:nvPr userDrawn="1"/>
          </p:nvGrpSpPr>
          <p:grpSpPr>
            <a:xfrm>
              <a:off x="290556" y="165548"/>
              <a:ext cx="1096442" cy="270289"/>
              <a:chOff x="575009" y="2399353"/>
              <a:chExt cx="2305674" cy="557505"/>
            </a:xfrm>
          </p:grpSpPr>
          <p:sp>
            <p:nvSpPr>
              <p:cNvPr id="33" name="Rectangle 32">
                <a:extLst>
                  <a:ext uri="{FF2B5EF4-FFF2-40B4-BE49-F238E27FC236}">
                    <a16:creationId xmlns:a16="http://schemas.microsoft.com/office/drawing/2014/main" id="{8D9EAAB2-ECED-3A4E-AF6F-57DBD9E5B19E}"/>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4" name="Graphic 33">
                <a:extLst>
                  <a:ext uri="{FF2B5EF4-FFF2-40B4-BE49-F238E27FC236}">
                    <a16:creationId xmlns:a16="http://schemas.microsoft.com/office/drawing/2014/main" id="{FCEF923F-DD9C-344B-A6BE-313BAB90DE3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7493144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Content">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F87D2FB-827A-0542-98EB-C5AA463E3B9C}"/>
              </a:ext>
            </a:extLst>
          </p:cNvPr>
          <p:cNvGrpSpPr/>
          <p:nvPr userDrawn="1"/>
        </p:nvGrpSpPr>
        <p:grpSpPr>
          <a:xfrm>
            <a:off x="-2" y="0"/>
            <a:ext cx="9144003" cy="5143500"/>
            <a:chOff x="-2" y="0"/>
            <a:chExt cx="9144003" cy="5143500"/>
          </a:xfrm>
        </p:grpSpPr>
        <p:grpSp>
          <p:nvGrpSpPr>
            <p:cNvPr id="2" name="Group 1">
              <a:extLst>
                <a:ext uri="{FF2B5EF4-FFF2-40B4-BE49-F238E27FC236}">
                  <a16:creationId xmlns:a16="http://schemas.microsoft.com/office/drawing/2014/main" id="{555EBC9B-E864-FF4A-8502-48959301A948}"/>
                </a:ext>
              </a:extLst>
            </p:cNvPr>
            <p:cNvGrpSpPr/>
            <p:nvPr userDrawn="1"/>
          </p:nvGrpSpPr>
          <p:grpSpPr>
            <a:xfrm>
              <a:off x="3950209" y="0"/>
              <a:ext cx="5193791" cy="5143500"/>
              <a:chOff x="3950209" y="0"/>
              <a:chExt cx="5193791" cy="5143500"/>
            </a:xfrm>
          </p:grpSpPr>
          <p:grpSp>
            <p:nvGrpSpPr>
              <p:cNvPr id="9" name="Group 8">
                <a:extLst>
                  <a:ext uri="{FF2B5EF4-FFF2-40B4-BE49-F238E27FC236}">
                    <a16:creationId xmlns:a16="http://schemas.microsoft.com/office/drawing/2014/main" id="{9072B6E4-166E-EC46-A3E4-A3AA538668C8}"/>
                  </a:ext>
                </a:extLst>
              </p:cNvPr>
              <p:cNvGrpSpPr/>
              <p:nvPr userDrawn="1"/>
            </p:nvGrpSpPr>
            <p:grpSpPr>
              <a:xfrm>
                <a:off x="3950209" y="0"/>
                <a:ext cx="5193791" cy="5143500"/>
                <a:chOff x="3950209" y="0"/>
                <a:chExt cx="5193791" cy="5143500"/>
              </a:xfrm>
            </p:grpSpPr>
            <p:pic>
              <p:nvPicPr>
                <p:cNvPr id="4" name="Picture 3">
                  <a:extLst>
                    <a:ext uri="{FF2B5EF4-FFF2-40B4-BE49-F238E27FC236}">
                      <a16:creationId xmlns:a16="http://schemas.microsoft.com/office/drawing/2014/main" id="{B743215F-0ACB-F14A-B1BE-D62AC7A24ABB}"/>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6" name="Straight Connector 5">
                  <a:extLst>
                    <a:ext uri="{FF2B5EF4-FFF2-40B4-BE49-F238E27FC236}">
                      <a16:creationId xmlns:a16="http://schemas.microsoft.com/office/drawing/2014/main" id="{EB7EF7D0-E73E-D049-B6B1-95741E25A423}"/>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7" name="Rectangle 6">
                <a:extLst>
                  <a:ext uri="{FF2B5EF4-FFF2-40B4-BE49-F238E27FC236}">
                    <a16:creationId xmlns:a16="http://schemas.microsoft.com/office/drawing/2014/main" id="{0C25E268-9682-3C42-8782-57E5A0ABCD4C}"/>
                  </a:ext>
                </a:extLst>
              </p:cNvPr>
              <p:cNvSpPr/>
              <p:nvPr userDrawn="1"/>
            </p:nvSpPr>
            <p:spPr>
              <a:xfrm rot="10800000">
                <a:off x="4431835" y="0"/>
                <a:ext cx="3864509" cy="5143500"/>
              </a:xfrm>
              <a:prstGeom prst="rect">
                <a:avLst/>
              </a:prstGeom>
              <a:gradFill>
                <a:gsLst>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grpSp>
        <p:sp>
          <p:nvSpPr>
            <p:cNvPr id="15" name="Rectangle 14">
              <a:extLst>
                <a:ext uri="{FF2B5EF4-FFF2-40B4-BE49-F238E27FC236}">
                  <a16:creationId xmlns:a16="http://schemas.microsoft.com/office/drawing/2014/main" id="{1370F56A-6888-9842-9645-8E7755788D6C}"/>
                </a:ext>
              </a:extLst>
            </p:cNvPr>
            <p:cNvSpPr/>
            <p:nvPr userDrawn="1"/>
          </p:nvSpPr>
          <p:spPr>
            <a:xfrm rot="5400000">
              <a:off x="3615307" y="-385195"/>
              <a:ext cx="1913385" cy="9144003"/>
            </a:xfrm>
            <a:prstGeom prst="rect">
              <a:avLst/>
            </a:prstGeom>
            <a:gradFill>
              <a:gsLst>
                <a:gs pos="0">
                  <a:schemeClr val="bg1">
                    <a:alpha val="0"/>
                  </a:schemeClr>
                </a:gs>
                <a:gs pos="100000">
                  <a:schemeClr val="bg1">
                    <a:alpha val="35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b="0"/>
            </a:p>
          </p:txBody>
        </p:sp>
      </p:grpSp>
      <p:sp>
        <p:nvSpPr>
          <p:cNvPr id="5" name="Content Placeholder 4">
            <a:extLst>
              <a:ext uri="{FF2B5EF4-FFF2-40B4-BE49-F238E27FC236}">
                <a16:creationId xmlns:a16="http://schemas.microsoft.com/office/drawing/2014/main" id="{F2D430CB-EE67-8A43-95B3-2F4D6E5FFBFA}"/>
              </a:ext>
            </a:extLst>
          </p:cNvPr>
          <p:cNvSpPr>
            <a:spLocks noGrp="1"/>
          </p:cNvSpPr>
          <p:nvPr>
            <p:ph sz="quarter" idx="13"/>
          </p:nvPr>
        </p:nvSpPr>
        <p:spPr>
          <a:xfrm>
            <a:off x="290556" y="1376363"/>
            <a:ext cx="8588332"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1055694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ntent">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C7D16E29-88E8-A24A-BDEC-6A8FEC857268}"/>
              </a:ext>
            </a:extLst>
          </p:cNvPr>
          <p:cNvGrpSpPr/>
          <p:nvPr userDrawn="1"/>
        </p:nvGrpSpPr>
        <p:grpSpPr>
          <a:xfrm>
            <a:off x="-2" y="0"/>
            <a:ext cx="9144003" cy="5143500"/>
            <a:chOff x="-2" y="0"/>
            <a:chExt cx="9144003" cy="5143500"/>
          </a:xfrm>
        </p:grpSpPr>
        <p:grpSp>
          <p:nvGrpSpPr>
            <p:cNvPr id="15" name="Group 14">
              <a:extLst>
                <a:ext uri="{FF2B5EF4-FFF2-40B4-BE49-F238E27FC236}">
                  <a16:creationId xmlns:a16="http://schemas.microsoft.com/office/drawing/2014/main" id="{E1125FD3-1EC5-1842-9156-780387204ED3}"/>
                </a:ext>
              </a:extLst>
            </p:cNvPr>
            <p:cNvGrpSpPr/>
            <p:nvPr userDrawn="1"/>
          </p:nvGrpSpPr>
          <p:grpSpPr>
            <a:xfrm>
              <a:off x="3950209" y="0"/>
              <a:ext cx="5193791" cy="5143500"/>
              <a:chOff x="3950209" y="0"/>
              <a:chExt cx="5193791" cy="5143500"/>
            </a:xfrm>
          </p:grpSpPr>
          <p:grpSp>
            <p:nvGrpSpPr>
              <p:cNvPr id="17" name="Group 16">
                <a:extLst>
                  <a:ext uri="{FF2B5EF4-FFF2-40B4-BE49-F238E27FC236}">
                    <a16:creationId xmlns:a16="http://schemas.microsoft.com/office/drawing/2014/main" id="{23EBE2E0-EB88-0F47-B703-EE7CCBE1838C}"/>
                  </a:ext>
                </a:extLst>
              </p:cNvPr>
              <p:cNvGrpSpPr/>
              <p:nvPr userDrawn="1"/>
            </p:nvGrpSpPr>
            <p:grpSpPr>
              <a:xfrm>
                <a:off x="3950209" y="0"/>
                <a:ext cx="5193791" cy="5143500"/>
                <a:chOff x="3950209" y="0"/>
                <a:chExt cx="5193791" cy="5143500"/>
              </a:xfrm>
            </p:grpSpPr>
            <p:pic>
              <p:nvPicPr>
                <p:cNvPr id="19" name="Picture 18">
                  <a:extLst>
                    <a:ext uri="{FF2B5EF4-FFF2-40B4-BE49-F238E27FC236}">
                      <a16:creationId xmlns:a16="http://schemas.microsoft.com/office/drawing/2014/main" id="{007E462A-8F76-F147-A2CA-E0511AF1E406}"/>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20" name="Straight Connector 19">
                  <a:extLst>
                    <a:ext uri="{FF2B5EF4-FFF2-40B4-BE49-F238E27FC236}">
                      <a16:creationId xmlns:a16="http://schemas.microsoft.com/office/drawing/2014/main" id="{A289D397-2ADB-E944-8582-4B5DBAA7807F}"/>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18" name="Rectangle 17">
                <a:extLst>
                  <a:ext uri="{FF2B5EF4-FFF2-40B4-BE49-F238E27FC236}">
                    <a16:creationId xmlns:a16="http://schemas.microsoft.com/office/drawing/2014/main" id="{BDEF187C-80FC-4946-AE7C-A84D400CC041}"/>
                  </a:ext>
                </a:extLst>
              </p:cNvPr>
              <p:cNvSpPr/>
              <p:nvPr userDrawn="1"/>
            </p:nvSpPr>
            <p:spPr>
              <a:xfrm rot="10800000">
                <a:off x="4431835" y="0"/>
                <a:ext cx="3864509" cy="5143500"/>
              </a:xfrm>
              <a:prstGeom prst="rect">
                <a:avLst/>
              </a:prstGeom>
              <a:gradFill>
                <a:gsLst>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b="1"/>
              </a:p>
            </p:txBody>
          </p:sp>
        </p:grpSp>
        <p:sp>
          <p:nvSpPr>
            <p:cNvPr id="16" name="Rectangle 15">
              <a:extLst>
                <a:ext uri="{FF2B5EF4-FFF2-40B4-BE49-F238E27FC236}">
                  <a16:creationId xmlns:a16="http://schemas.microsoft.com/office/drawing/2014/main" id="{04AB8025-4D1D-824F-8C99-61D732D87BD7}"/>
                </a:ext>
              </a:extLst>
            </p:cNvPr>
            <p:cNvSpPr/>
            <p:nvPr userDrawn="1"/>
          </p:nvSpPr>
          <p:spPr>
            <a:xfrm rot="5400000">
              <a:off x="3615307" y="-385195"/>
              <a:ext cx="1913385" cy="9144003"/>
            </a:xfrm>
            <a:prstGeom prst="rect">
              <a:avLst/>
            </a:prstGeom>
            <a:gradFill>
              <a:gsLst>
                <a:gs pos="0">
                  <a:schemeClr val="bg1">
                    <a:alpha val="0"/>
                  </a:schemeClr>
                </a:gs>
                <a:gs pos="100000">
                  <a:schemeClr val="bg1">
                    <a:alpha val="35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p>
          </p:txBody>
        </p:sp>
      </p:grpSp>
      <p:sp>
        <p:nvSpPr>
          <p:cNvPr id="5" name="Content Placeholder 4">
            <a:extLst>
              <a:ext uri="{FF2B5EF4-FFF2-40B4-BE49-F238E27FC236}">
                <a16:creationId xmlns:a16="http://schemas.microsoft.com/office/drawing/2014/main" id="{F2D430CB-EE67-8A43-95B3-2F4D6E5FFBFA}"/>
              </a:ext>
            </a:extLst>
          </p:cNvPr>
          <p:cNvSpPr>
            <a:spLocks noGrp="1"/>
          </p:cNvSpPr>
          <p:nvPr>
            <p:ph sz="quarter" idx="13"/>
          </p:nvPr>
        </p:nvSpPr>
        <p:spPr>
          <a:xfrm>
            <a:off x="290557" y="1376363"/>
            <a:ext cx="4154443"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lgn="ct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6" name="Content Placeholder 4">
            <a:extLst>
              <a:ext uri="{FF2B5EF4-FFF2-40B4-BE49-F238E27FC236}">
                <a16:creationId xmlns:a16="http://schemas.microsoft.com/office/drawing/2014/main" id="{F6BAD29F-7079-D346-A70D-182562DBB8DE}"/>
              </a:ext>
            </a:extLst>
          </p:cNvPr>
          <p:cNvSpPr>
            <a:spLocks noGrp="1"/>
          </p:cNvSpPr>
          <p:nvPr>
            <p:ph sz="quarter" idx="16"/>
          </p:nvPr>
        </p:nvSpPr>
        <p:spPr>
          <a:xfrm>
            <a:off x="4699000" y="1376363"/>
            <a:ext cx="4179888"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Freeform 20">
            <a:extLst>
              <a:ext uri="{FF2B5EF4-FFF2-40B4-BE49-F238E27FC236}">
                <a16:creationId xmlns:a16="http://schemas.microsoft.com/office/drawing/2014/main" id="{38AF1C65-30F2-694E-AC88-0B6BA425F07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6544518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C1019046-C1C1-194E-B267-229881E56978}"/>
              </a:ext>
            </a:extLst>
          </p:cNvPr>
          <p:cNvGrpSpPr/>
          <p:nvPr userDrawn="1"/>
        </p:nvGrpSpPr>
        <p:grpSpPr>
          <a:xfrm>
            <a:off x="-2" y="0"/>
            <a:ext cx="9144003" cy="5143500"/>
            <a:chOff x="-2" y="0"/>
            <a:chExt cx="9144003" cy="5143500"/>
          </a:xfrm>
        </p:grpSpPr>
        <p:grpSp>
          <p:nvGrpSpPr>
            <p:cNvPr id="18" name="Group 17">
              <a:extLst>
                <a:ext uri="{FF2B5EF4-FFF2-40B4-BE49-F238E27FC236}">
                  <a16:creationId xmlns:a16="http://schemas.microsoft.com/office/drawing/2014/main" id="{72982B56-8FC0-EE41-984D-FB0DE17B4F14}"/>
                </a:ext>
              </a:extLst>
            </p:cNvPr>
            <p:cNvGrpSpPr/>
            <p:nvPr userDrawn="1"/>
          </p:nvGrpSpPr>
          <p:grpSpPr>
            <a:xfrm>
              <a:off x="3950209" y="0"/>
              <a:ext cx="5193791" cy="5143500"/>
              <a:chOff x="3950209" y="0"/>
              <a:chExt cx="5193791" cy="5143500"/>
            </a:xfrm>
          </p:grpSpPr>
          <p:grpSp>
            <p:nvGrpSpPr>
              <p:cNvPr id="20" name="Group 19">
                <a:extLst>
                  <a:ext uri="{FF2B5EF4-FFF2-40B4-BE49-F238E27FC236}">
                    <a16:creationId xmlns:a16="http://schemas.microsoft.com/office/drawing/2014/main" id="{B3574CCE-978F-E649-8D1C-C6CF74D4A216}"/>
                  </a:ext>
                </a:extLst>
              </p:cNvPr>
              <p:cNvGrpSpPr/>
              <p:nvPr userDrawn="1"/>
            </p:nvGrpSpPr>
            <p:grpSpPr>
              <a:xfrm>
                <a:off x="3950209" y="0"/>
                <a:ext cx="5193791" cy="5143500"/>
                <a:chOff x="3950209" y="0"/>
                <a:chExt cx="5193791" cy="5143500"/>
              </a:xfrm>
            </p:grpSpPr>
            <p:pic>
              <p:nvPicPr>
                <p:cNvPr id="22" name="Picture 21">
                  <a:extLst>
                    <a:ext uri="{FF2B5EF4-FFF2-40B4-BE49-F238E27FC236}">
                      <a16:creationId xmlns:a16="http://schemas.microsoft.com/office/drawing/2014/main" id="{5B9013EB-2D4E-DF42-B9F8-4F1AFDD5333B}"/>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23" name="Straight Connector 22">
                  <a:extLst>
                    <a:ext uri="{FF2B5EF4-FFF2-40B4-BE49-F238E27FC236}">
                      <a16:creationId xmlns:a16="http://schemas.microsoft.com/office/drawing/2014/main" id="{D3F9477D-85EF-9F4A-BB28-67A159B503D8}"/>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21" name="Rectangle 20">
                <a:extLst>
                  <a:ext uri="{FF2B5EF4-FFF2-40B4-BE49-F238E27FC236}">
                    <a16:creationId xmlns:a16="http://schemas.microsoft.com/office/drawing/2014/main" id="{717F261C-CB81-C94D-8562-B9474A354856}"/>
                  </a:ext>
                </a:extLst>
              </p:cNvPr>
              <p:cNvSpPr/>
              <p:nvPr userDrawn="1"/>
            </p:nvSpPr>
            <p:spPr>
              <a:xfrm rot="10800000">
                <a:off x="4431835" y="0"/>
                <a:ext cx="3864509" cy="5143500"/>
              </a:xfrm>
              <a:prstGeom prst="rect">
                <a:avLst/>
              </a:prstGeom>
              <a:gradFill>
                <a:gsLst>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b="1"/>
              </a:p>
            </p:txBody>
          </p:sp>
        </p:grpSp>
        <p:sp>
          <p:nvSpPr>
            <p:cNvPr id="19" name="Rectangle 18">
              <a:extLst>
                <a:ext uri="{FF2B5EF4-FFF2-40B4-BE49-F238E27FC236}">
                  <a16:creationId xmlns:a16="http://schemas.microsoft.com/office/drawing/2014/main" id="{F10C181F-AD94-B944-A285-6302F2B0F184}"/>
                </a:ext>
              </a:extLst>
            </p:cNvPr>
            <p:cNvSpPr/>
            <p:nvPr userDrawn="1"/>
          </p:nvSpPr>
          <p:spPr>
            <a:xfrm rot="5400000">
              <a:off x="3615307" y="-385195"/>
              <a:ext cx="1913385" cy="9144003"/>
            </a:xfrm>
            <a:prstGeom prst="rect">
              <a:avLst/>
            </a:prstGeom>
            <a:gradFill>
              <a:gsLst>
                <a:gs pos="0">
                  <a:schemeClr val="bg1">
                    <a:alpha val="0"/>
                  </a:schemeClr>
                </a:gs>
                <a:gs pos="100000">
                  <a:schemeClr val="bg1">
                    <a:alpha val="35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b="0"/>
            </a:p>
          </p:txBody>
        </p:sp>
      </p:gr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lgn="ct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9" name="Content Placeholder 4">
            <a:extLst>
              <a:ext uri="{FF2B5EF4-FFF2-40B4-BE49-F238E27FC236}">
                <a16:creationId xmlns:a16="http://schemas.microsoft.com/office/drawing/2014/main" id="{34DCC4F1-DB94-8D43-880F-03FDF5BF0BD3}"/>
              </a:ext>
            </a:extLst>
          </p:cNvPr>
          <p:cNvSpPr>
            <a:spLocks noGrp="1"/>
          </p:cNvSpPr>
          <p:nvPr>
            <p:ph sz="quarter" idx="13"/>
          </p:nvPr>
        </p:nvSpPr>
        <p:spPr>
          <a:xfrm>
            <a:off x="290556" y="1376363"/>
            <a:ext cx="2677884"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4">
            <a:extLst>
              <a:ext uri="{FF2B5EF4-FFF2-40B4-BE49-F238E27FC236}">
                <a16:creationId xmlns:a16="http://schemas.microsoft.com/office/drawing/2014/main" id="{2AB5B4B4-DB47-134E-9096-4969244ECAC6}"/>
              </a:ext>
            </a:extLst>
          </p:cNvPr>
          <p:cNvSpPr>
            <a:spLocks noGrp="1"/>
          </p:cNvSpPr>
          <p:nvPr>
            <p:ph sz="quarter" idx="16"/>
          </p:nvPr>
        </p:nvSpPr>
        <p:spPr>
          <a:xfrm>
            <a:off x="3243348" y="1376363"/>
            <a:ext cx="2677884"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4">
            <a:extLst>
              <a:ext uri="{FF2B5EF4-FFF2-40B4-BE49-F238E27FC236}">
                <a16:creationId xmlns:a16="http://schemas.microsoft.com/office/drawing/2014/main" id="{2E9A784B-2E8E-F740-AE19-9F6A1C1309D0}"/>
              </a:ext>
            </a:extLst>
          </p:cNvPr>
          <p:cNvSpPr>
            <a:spLocks noGrp="1"/>
          </p:cNvSpPr>
          <p:nvPr>
            <p:ph sz="quarter" idx="17"/>
          </p:nvPr>
        </p:nvSpPr>
        <p:spPr>
          <a:xfrm>
            <a:off x="6196139" y="1376363"/>
            <a:ext cx="2685007"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Freeform 23">
            <a:extLst>
              <a:ext uri="{FF2B5EF4-FFF2-40B4-BE49-F238E27FC236}">
                <a16:creationId xmlns:a16="http://schemas.microsoft.com/office/drawing/2014/main" id="{4A3A59D8-EC75-934C-AFCE-E11E6B06399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6765213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ntent with Photo">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664FB1F7-3CD2-EA46-B16E-C042729BEA9C}"/>
              </a:ext>
            </a:extLst>
          </p:cNvPr>
          <p:cNvSpPr>
            <a:spLocks noGrp="1"/>
          </p:cNvSpPr>
          <p:nvPr>
            <p:ph type="pic" sz="quarter" idx="20" hasCustomPrompt="1"/>
          </p:nvPr>
        </p:nvSpPr>
        <p:spPr>
          <a:xfrm>
            <a:off x="-1" y="0"/>
            <a:ext cx="4183008" cy="5143500"/>
          </a:xfrm>
          <a:custGeom>
            <a:avLst/>
            <a:gdLst>
              <a:gd name="connsiteX0" fmla="*/ 290557 w 4183008"/>
              <a:gd name="connsiteY0" fmla="*/ 165548 h 5143500"/>
              <a:gd name="connsiteX1" fmla="*/ 290557 w 4183008"/>
              <a:gd name="connsiteY1" fmla="*/ 435837 h 5143500"/>
              <a:gd name="connsiteX2" fmla="*/ 1386999 w 4183008"/>
              <a:gd name="connsiteY2" fmla="*/ 435837 h 5143500"/>
              <a:gd name="connsiteX3" fmla="*/ 1386999 w 4183008"/>
              <a:gd name="connsiteY3" fmla="*/ 165548 h 5143500"/>
              <a:gd name="connsiteX4" fmla="*/ 1 w 4183008"/>
              <a:gd name="connsiteY4" fmla="*/ 165548 h 5143500"/>
              <a:gd name="connsiteX5" fmla="*/ 1 w 4183008"/>
              <a:gd name="connsiteY5" fmla="*/ 435837 h 5143500"/>
              <a:gd name="connsiteX6" fmla="*/ 262852 w 4183008"/>
              <a:gd name="connsiteY6" fmla="*/ 435837 h 5143500"/>
              <a:gd name="connsiteX7" fmla="*/ 262852 w 4183008"/>
              <a:gd name="connsiteY7" fmla="*/ 165548 h 5143500"/>
              <a:gd name="connsiteX8" fmla="*/ 1 w 4183008"/>
              <a:gd name="connsiteY8" fmla="*/ 0 h 5143500"/>
              <a:gd name="connsiteX9" fmla="*/ 3446296 w 4183008"/>
              <a:gd name="connsiteY9" fmla="*/ 0 h 5143500"/>
              <a:gd name="connsiteX10" fmla="*/ 4183008 w 4183008"/>
              <a:gd name="connsiteY10" fmla="*/ 1482203 h 5143500"/>
              <a:gd name="connsiteX11" fmla="*/ 3309007 w 4183008"/>
              <a:gd name="connsiteY11" fmla="*/ 5143500 h 5143500"/>
              <a:gd name="connsiteX12" fmla="*/ 1 w 4183008"/>
              <a:gd name="connsiteY12" fmla="*/ 5143500 h 5143500"/>
              <a:gd name="connsiteX13" fmla="*/ 1 w 4183008"/>
              <a:gd name="connsiteY13" fmla="*/ 715617 h 5143500"/>
              <a:gd name="connsiteX14" fmla="*/ 0 w 4183008"/>
              <a:gd name="connsiteY14" fmla="*/ 715617 h 5143500"/>
              <a:gd name="connsiteX15" fmla="*/ 0 w 4183008"/>
              <a:gd name="connsiteY15" fmla="*/ 56218 h 5143500"/>
              <a:gd name="connsiteX16" fmla="*/ 1 w 4183008"/>
              <a:gd name="connsiteY16" fmla="*/ 56218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83008" h="5143500">
                <a:moveTo>
                  <a:pt x="290557" y="165548"/>
                </a:moveTo>
                <a:lnTo>
                  <a:pt x="290557" y="435837"/>
                </a:lnTo>
                <a:lnTo>
                  <a:pt x="1386999" y="435837"/>
                </a:lnTo>
                <a:lnTo>
                  <a:pt x="1386999" y="165548"/>
                </a:lnTo>
                <a:close/>
                <a:moveTo>
                  <a:pt x="1" y="165548"/>
                </a:moveTo>
                <a:lnTo>
                  <a:pt x="1" y="435837"/>
                </a:lnTo>
                <a:lnTo>
                  <a:pt x="262852" y="435837"/>
                </a:lnTo>
                <a:lnTo>
                  <a:pt x="262852" y="165548"/>
                </a:lnTo>
                <a:close/>
                <a:moveTo>
                  <a:pt x="1" y="0"/>
                </a:moveTo>
                <a:lnTo>
                  <a:pt x="3446296" y="0"/>
                </a:lnTo>
                <a:lnTo>
                  <a:pt x="4183008" y="1482203"/>
                </a:lnTo>
                <a:lnTo>
                  <a:pt x="3309007" y="5143500"/>
                </a:lnTo>
                <a:lnTo>
                  <a:pt x="1" y="5143500"/>
                </a:lnTo>
                <a:lnTo>
                  <a:pt x="1" y="715617"/>
                </a:lnTo>
                <a:lnTo>
                  <a:pt x="0" y="715617"/>
                </a:lnTo>
                <a:lnTo>
                  <a:pt x="0" y="56218"/>
                </a:lnTo>
                <a:lnTo>
                  <a:pt x="1" y="56218"/>
                </a:lnTo>
                <a:close/>
              </a:path>
            </a:pathLst>
          </a:custGeom>
        </p:spPr>
        <p:txBody>
          <a:bodyPr wrap="square">
            <a:noAutofit/>
          </a:bodyPr>
          <a:lstStyle>
            <a:lvl1pPr>
              <a:defRPr/>
            </a:lvl1pPr>
          </a:lstStyle>
          <a:p>
            <a:r>
              <a:rPr lang="en-US" dirty="0"/>
              <a:t>Insert Photo Here</a:t>
            </a:r>
          </a:p>
        </p:txBody>
      </p:sp>
      <p:sp>
        <p:nvSpPr>
          <p:cNvPr id="6" name="Content Placeholder 5">
            <a:extLst>
              <a:ext uri="{FF2B5EF4-FFF2-40B4-BE49-F238E27FC236}">
                <a16:creationId xmlns:a16="http://schemas.microsoft.com/office/drawing/2014/main" id="{2755E64B-635D-0B48-9F76-757BC97CD348}"/>
              </a:ext>
            </a:extLst>
          </p:cNvPr>
          <p:cNvSpPr>
            <a:spLocks noGrp="1"/>
          </p:cNvSpPr>
          <p:nvPr>
            <p:ph sz="quarter" idx="16"/>
          </p:nvPr>
        </p:nvSpPr>
        <p:spPr>
          <a:xfrm>
            <a:off x="4567467" y="1376363"/>
            <a:ext cx="4313501" cy="318595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reeform 10">
            <a:extLst>
              <a:ext uri="{FF2B5EF4-FFF2-40B4-BE49-F238E27FC236}">
                <a16:creationId xmlns:a16="http://schemas.microsoft.com/office/drawing/2014/main" id="{4E35D140-7F9F-CE4D-9B45-45A63090B0FD}"/>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7" name="Title 6">
            <a:extLst>
              <a:ext uri="{FF2B5EF4-FFF2-40B4-BE49-F238E27FC236}">
                <a16:creationId xmlns:a16="http://schemas.microsoft.com/office/drawing/2014/main" id="{BB71CFE0-EEA4-2C4D-BECB-27055F360133}"/>
              </a:ext>
            </a:extLst>
          </p:cNvPr>
          <p:cNvSpPr>
            <a:spLocks noGrp="1"/>
          </p:cNvSpPr>
          <p:nvPr>
            <p:ph type="title"/>
          </p:nvPr>
        </p:nvSpPr>
        <p:spPr>
          <a:xfrm>
            <a:off x="4567646" y="550030"/>
            <a:ext cx="4313501" cy="702686"/>
          </a:xfrm>
        </p:spPr>
        <p:txBody>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9F6D974-3C56-F04E-A793-8769806BBD12}"/>
              </a:ext>
            </a:extLst>
          </p:cNvPr>
          <p:cNvSpPr>
            <a:spLocks noGrp="1"/>
          </p:cNvSpPr>
          <p:nvPr>
            <p:ph type="ftr" sz="quarter" idx="21"/>
          </p:nvPr>
        </p:nvSpPr>
        <p:spPr>
          <a:xfrm>
            <a:off x="290556" y="4715988"/>
            <a:ext cx="3642052" cy="273844"/>
          </a:xfrm>
        </p:spPr>
        <p:txBody>
          <a:bodyPr/>
          <a:lstStyle/>
          <a:p>
            <a:r>
              <a:rPr lang="en-US" dirty="0"/>
              <a:t>CROWDSTRIKE</a:t>
            </a:r>
          </a:p>
        </p:txBody>
      </p:sp>
      <p:grpSp>
        <p:nvGrpSpPr>
          <p:cNvPr id="26" name="Group 25">
            <a:extLst>
              <a:ext uri="{FF2B5EF4-FFF2-40B4-BE49-F238E27FC236}">
                <a16:creationId xmlns:a16="http://schemas.microsoft.com/office/drawing/2014/main" id="{591BC9B2-882A-F847-907A-C76E41875442}"/>
              </a:ext>
            </a:extLst>
          </p:cNvPr>
          <p:cNvGrpSpPr/>
          <p:nvPr userDrawn="1"/>
        </p:nvGrpSpPr>
        <p:grpSpPr>
          <a:xfrm>
            <a:off x="0" y="165548"/>
            <a:ext cx="1386998" cy="270289"/>
            <a:chOff x="0" y="165548"/>
            <a:chExt cx="1386998" cy="270289"/>
          </a:xfrm>
        </p:grpSpPr>
        <p:sp>
          <p:nvSpPr>
            <p:cNvPr id="27" name="Rectangle 26">
              <a:extLst>
                <a:ext uri="{FF2B5EF4-FFF2-40B4-BE49-F238E27FC236}">
                  <a16:creationId xmlns:a16="http://schemas.microsoft.com/office/drawing/2014/main" id="{6516CFC9-4DAD-2E4A-B389-9F6495F4A038}"/>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8" name="Group 27">
              <a:extLst>
                <a:ext uri="{FF2B5EF4-FFF2-40B4-BE49-F238E27FC236}">
                  <a16:creationId xmlns:a16="http://schemas.microsoft.com/office/drawing/2014/main" id="{0FC1D938-31C6-4A48-9205-DB280FB1F5DF}"/>
                </a:ext>
              </a:extLst>
            </p:cNvPr>
            <p:cNvGrpSpPr/>
            <p:nvPr userDrawn="1"/>
          </p:nvGrpSpPr>
          <p:grpSpPr>
            <a:xfrm>
              <a:off x="290556" y="165548"/>
              <a:ext cx="1096442" cy="270289"/>
              <a:chOff x="575009" y="2399353"/>
              <a:chExt cx="2305674" cy="557505"/>
            </a:xfrm>
          </p:grpSpPr>
          <p:sp>
            <p:nvSpPr>
              <p:cNvPr id="29" name="Rectangle 28">
                <a:extLst>
                  <a:ext uri="{FF2B5EF4-FFF2-40B4-BE49-F238E27FC236}">
                    <a16:creationId xmlns:a16="http://schemas.microsoft.com/office/drawing/2014/main" id="{13FD3BE5-CB7A-B54C-8912-1E40154C27B1}"/>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0" name="Graphic 29">
                <a:extLst>
                  <a:ext uri="{FF2B5EF4-FFF2-40B4-BE49-F238E27FC236}">
                    <a16:creationId xmlns:a16="http://schemas.microsoft.com/office/drawing/2014/main" id="{46E21123-3317-3242-859F-729AA4CE3BD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205492219"/>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and Highlight Content Left">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91C27F-9AAA-B840-AA90-F9B7376A6588}"/>
              </a:ext>
            </a:extLst>
          </p:cNvPr>
          <p:cNvSpPr/>
          <p:nvPr userDrawn="1"/>
        </p:nvSpPr>
        <p:spPr>
          <a:xfrm>
            <a:off x="-1" y="0"/>
            <a:ext cx="4567647"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0067FC6D-B2C1-DE40-A0E2-CB0A3F8A3407}"/>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2" name="Freeform 11">
            <a:extLst>
              <a:ext uri="{FF2B5EF4-FFF2-40B4-BE49-F238E27FC236}">
                <a16:creationId xmlns:a16="http://schemas.microsoft.com/office/drawing/2014/main" id="{BF3AB176-6570-9C4E-A1D0-961E4DC8E379}"/>
              </a:ext>
            </a:extLst>
          </p:cNvPr>
          <p:cNvSpPr/>
          <p:nvPr userDrawn="1"/>
        </p:nvSpPr>
        <p:spPr>
          <a:xfrm flipV="1">
            <a:off x="3308408" y="0"/>
            <a:ext cx="1780715" cy="5146003"/>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29554" y="3676918"/>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a:xfrm>
            <a:off x="4560464" y="550030"/>
            <a:ext cx="4320683" cy="702686"/>
          </a:xfrm>
        </p:spPr>
        <p:txBody>
          <a:bodyPr/>
          <a:lstStyle>
            <a:lvl1pPr algn="ctr">
              <a:defRPr/>
            </a:lvl1pPr>
          </a:lstStyle>
          <a:p>
            <a:r>
              <a:rPr lang="en-US" dirty="0"/>
              <a:t>Add title</a:t>
            </a:r>
          </a:p>
        </p:txBody>
      </p:sp>
      <p:sp>
        <p:nvSpPr>
          <p:cNvPr id="21" name="Content Placeholder 4">
            <a:extLst>
              <a:ext uri="{FF2B5EF4-FFF2-40B4-BE49-F238E27FC236}">
                <a16:creationId xmlns:a16="http://schemas.microsoft.com/office/drawing/2014/main" id="{E079E1D9-9D57-7C4B-A0A3-17F4FCA6F625}"/>
              </a:ext>
            </a:extLst>
          </p:cNvPr>
          <p:cNvSpPr>
            <a:spLocks noGrp="1"/>
          </p:cNvSpPr>
          <p:nvPr>
            <p:ph sz="quarter" idx="18"/>
          </p:nvPr>
        </p:nvSpPr>
        <p:spPr>
          <a:xfrm>
            <a:off x="279925" y="682625"/>
            <a:ext cx="2993727" cy="3881438"/>
          </a:xfrm>
        </p:spPr>
        <p:txBody>
          <a:bodyPr anchor="ctr"/>
          <a:lstStyle>
            <a:lvl1pPr marL="0" indent="0" algn="ctr">
              <a:buClr>
                <a:schemeClr val="tx2"/>
              </a:buClr>
              <a:buNone/>
              <a:defRPr>
                <a:solidFill>
                  <a:schemeClr val="bg1"/>
                </a:solidFill>
              </a:defRPr>
            </a:lvl1pPr>
            <a:lvl2pPr algn="ctr">
              <a:buClr>
                <a:schemeClr val="tx2"/>
              </a:buClr>
              <a:defRPr>
                <a:solidFill>
                  <a:schemeClr val="tx2"/>
                </a:solidFill>
              </a:defRPr>
            </a:lvl2pPr>
            <a:lvl3pPr algn="ctr">
              <a:buClr>
                <a:schemeClr val="tx2"/>
              </a:buClr>
              <a:defRPr>
                <a:solidFill>
                  <a:schemeClr val="tx2"/>
                </a:solidFill>
              </a:defRPr>
            </a:lvl3pPr>
            <a:lvl4pPr algn="ctr">
              <a:buClr>
                <a:schemeClr val="tx2"/>
              </a:buClr>
              <a:defRPr>
                <a:solidFill>
                  <a:schemeClr val="tx2"/>
                </a:solidFill>
              </a:defRPr>
            </a:lvl4pPr>
            <a:lvl5pPr algn="ctr">
              <a:buClr>
                <a:schemeClr val="tx2"/>
              </a:buClr>
              <a:defRPr>
                <a:solidFill>
                  <a:schemeClr val="tx2"/>
                </a:solidFill>
              </a:defRPr>
            </a:lvl5pPr>
          </a:lstStyle>
          <a:p>
            <a:pPr lvl="0"/>
            <a:r>
              <a:rPr lang="en-US"/>
              <a:t>Click to edit Master text styles</a:t>
            </a:r>
          </a:p>
        </p:txBody>
      </p:sp>
      <p:sp>
        <p:nvSpPr>
          <p:cNvPr id="27" name="Content Placeholder 5">
            <a:extLst>
              <a:ext uri="{FF2B5EF4-FFF2-40B4-BE49-F238E27FC236}">
                <a16:creationId xmlns:a16="http://schemas.microsoft.com/office/drawing/2014/main" id="{D4CA836F-B96C-1B4E-A012-589194EAC4DE}"/>
              </a:ext>
            </a:extLst>
          </p:cNvPr>
          <p:cNvSpPr>
            <a:spLocks noGrp="1"/>
          </p:cNvSpPr>
          <p:nvPr>
            <p:ph sz="quarter" idx="16"/>
          </p:nvPr>
        </p:nvSpPr>
        <p:spPr>
          <a:xfrm>
            <a:off x="4567646" y="1376363"/>
            <a:ext cx="4311242" cy="318595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lvl1pPr>
              <a:defRPr>
                <a:solidFill>
                  <a:schemeClr val="tx2">
                    <a:lumMod val="50000"/>
                    <a:lumOff val="50000"/>
                  </a:schemeClr>
                </a:solidFill>
              </a:defRPr>
            </a:lvl1pPr>
          </a:lstStyle>
          <a:p>
            <a:r>
              <a:rPr lang="en-US" dirty="0"/>
              <a:t>CROWDSTRIKE</a:t>
            </a:r>
          </a:p>
        </p:txBody>
      </p:sp>
      <p:grpSp>
        <p:nvGrpSpPr>
          <p:cNvPr id="14" name="Group 13">
            <a:extLst>
              <a:ext uri="{FF2B5EF4-FFF2-40B4-BE49-F238E27FC236}">
                <a16:creationId xmlns:a16="http://schemas.microsoft.com/office/drawing/2014/main" id="{498E3404-151A-264A-BB3F-2EB2E576CE96}"/>
              </a:ext>
            </a:extLst>
          </p:cNvPr>
          <p:cNvGrpSpPr/>
          <p:nvPr userDrawn="1"/>
        </p:nvGrpSpPr>
        <p:grpSpPr>
          <a:xfrm>
            <a:off x="0" y="165548"/>
            <a:ext cx="1386998" cy="270289"/>
            <a:chOff x="0" y="165548"/>
            <a:chExt cx="1386998" cy="270289"/>
          </a:xfrm>
        </p:grpSpPr>
        <p:sp>
          <p:nvSpPr>
            <p:cNvPr id="15" name="Rectangle 14">
              <a:extLst>
                <a:ext uri="{FF2B5EF4-FFF2-40B4-BE49-F238E27FC236}">
                  <a16:creationId xmlns:a16="http://schemas.microsoft.com/office/drawing/2014/main" id="{BF65A8CF-8529-AC4A-8125-973F1F79643A}"/>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2" name="Group 21">
              <a:extLst>
                <a:ext uri="{FF2B5EF4-FFF2-40B4-BE49-F238E27FC236}">
                  <a16:creationId xmlns:a16="http://schemas.microsoft.com/office/drawing/2014/main" id="{FAF463AA-1C55-0440-8AE8-C6490D9188DD}"/>
                </a:ext>
              </a:extLst>
            </p:cNvPr>
            <p:cNvGrpSpPr/>
            <p:nvPr userDrawn="1"/>
          </p:nvGrpSpPr>
          <p:grpSpPr>
            <a:xfrm>
              <a:off x="290556" y="165548"/>
              <a:ext cx="1096442" cy="270289"/>
              <a:chOff x="575009" y="2399353"/>
              <a:chExt cx="2305674" cy="557505"/>
            </a:xfrm>
          </p:grpSpPr>
          <p:sp>
            <p:nvSpPr>
              <p:cNvPr id="23" name="Rectangle 22">
                <a:extLst>
                  <a:ext uri="{FF2B5EF4-FFF2-40B4-BE49-F238E27FC236}">
                    <a16:creationId xmlns:a16="http://schemas.microsoft.com/office/drawing/2014/main" id="{1C52D331-0618-9C49-8D70-54E5D86D6109}"/>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4" name="Graphic 23">
                <a:extLst>
                  <a:ext uri="{FF2B5EF4-FFF2-40B4-BE49-F238E27FC236}">
                    <a16:creationId xmlns:a16="http://schemas.microsoft.com/office/drawing/2014/main" id="{4F4DB22E-1E60-3249-9D00-9D8B95A386A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7481003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and Highlight Content Right">
    <p:bg>
      <p:bgPr>
        <a:solidFill>
          <a:schemeClr val="bg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E7943CC-A918-D449-9307-C8CAA72C6F21}"/>
              </a:ext>
            </a:extLst>
          </p:cNvPr>
          <p:cNvGrpSpPr/>
          <p:nvPr userDrawn="1"/>
        </p:nvGrpSpPr>
        <p:grpSpPr>
          <a:xfrm flipH="1">
            <a:off x="4054876" y="0"/>
            <a:ext cx="5089123" cy="5146003"/>
            <a:chOff x="0" y="0"/>
            <a:chExt cx="5089123" cy="5146003"/>
          </a:xfrm>
        </p:grpSpPr>
        <p:sp>
          <p:nvSpPr>
            <p:cNvPr id="12" name="Rectangle 11">
              <a:extLst>
                <a:ext uri="{FF2B5EF4-FFF2-40B4-BE49-F238E27FC236}">
                  <a16:creationId xmlns:a16="http://schemas.microsoft.com/office/drawing/2014/main" id="{6E20E6E7-2BAE-8341-A2B5-F3A4B72CADD9}"/>
                </a:ext>
              </a:extLst>
            </p:cNvPr>
            <p:cNvSpPr/>
            <p:nvPr userDrawn="1"/>
          </p:nvSpPr>
          <p:spPr>
            <a:xfrm>
              <a:off x="0" y="0"/>
              <a:ext cx="4567647"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4F957355-6321-3542-A769-5B21CA223749}"/>
                </a:ext>
              </a:extLst>
            </p:cNvPr>
            <p:cNvSpPr/>
            <p:nvPr userDrawn="1"/>
          </p:nvSpPr>
          <p:spPr>
            <a:xfrm>
              <a:off x="3308408" y="0"/>
              <a:ext cx="1780715" cy="5146003"/>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29554" y="3676918"/>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6" name="Content Placeholder 4">
            <a:extLst>
              <a:ext uri="{FF2B5EF4-FFF2-40B4-BE49-F238E27FC236}">
                <a16:creationId xmlns:a16="http://schemas.microsoft.com/office/drawing/2014/main" id="{F6BAD29F-7079-D346-A70D-182562DBB8DE}"/>
              </a:ext>
            </a:extLst>
          </p:cNvPr>
          <p:cNvSpPr>
            <a:spLocks noGrp="1"/>
          </p:cNvSpPr>
          <p:nvPr>
            <p:ph sz="quarter" idx="16"/>
          </p:nvPr>
        </p:nvSpPr>
        <p:spPr>
          <a:xfrm>
            <a:off x="290556" y="1376363"/>
            <a:ext cx="4298950"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Freeform 19">
            <a:extLst>
              <a:ext uri="{FF2B5EF4-FFF2-40B4-BE49-F238E27FC236}">
                <a16:creationId xmlns:a16="http://schemas.microsoft.com/office/drawing/2014/main" id="{B19AC87D-7E41-6A4E-BB69-27656D28C514}"/>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2" name="Title 1">
            <a:extLst>
              <a:ext uri="{FF2B5EF4-FFF2-40B4-BE49-F238E27FC236}">
                <a16:creationId xmlns:a16="http://schemas.microsoft.com/office/drawing/2014/main" id="{7EABC7DA-3B08-C548-85DA-BF5553442C85}"/>
              </a:ext>
            </a:extLst>
          </p:cNvPr>
          <p:cNvSpPr>
            <a:spLocks noGrp="1"/>
          </p:cNvSpPr>
          <p:nvPr>
            <p:ph type="title"/>
          </p:nvPr>
        </p:nvSpPr>
        <p:spPr>
          <a:xfrm>
            <a:off x="290556" y="550030"/>
            <a:ext cx="4298951" cy="702686"/>
          </a:xfrm>
        </p:spPr>
        <p:txBody>
          <a:bodyPr/>
          <a:lstStyle>
            <a:lvl1pPr algn="ctr">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38CAEA66-C159-8241-98C3-8C32990F1F28}"/>
              </a:ext>
            </a:extLst>
          </p:cNvPr>
          <p:cNvSpPr>
            <a:spLocks noGrp="1"/>
          </p:cNvSpPr>
          <p:nvPr>
            <p:ph sz="quarter" idx="18"/>
          </p:nvPr>
        </p:nvSpPr>
        <p:spPr>
          <a:xfrm>
            <a:off x="5885160" y="682625"/>
            <a:ext cx="2993727" cy="3881438"/>
          </a:xfrm>
        </p:spPr>
        <p:txBody>
          <a:bodyPr anchor="ctr"/>
          <a:lstStyle>
            <a:lvl1pPr marL="0" indent="0" algn="ctr">
              <a:buClr>
                <a:schemeClr val="tx2"/>
              </a:buClr>
              <a:buNone/>
              <a:defRPr>
                <a:solidFill>
                  <a:schemeClr val="bg1"/>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a:t>Click to edit Master text styles</a:t>
            </a:r>
          </a:p>
        </p:txBody>
      </p:sp>
      <p:grpSp>
        <p:nvGrpSpPr>
          <p:cNvPr id="15" name="Group 14">
            <a:extLst>
              <a:ext uri="{FF2B5EF4-FFF2-40B4-BE49-F238E27FC236}">
                <a16:creationId xmlns:a16="http://schemas.microsoft.com/office/drawing/2014/main" id="{D5439560-C623-A146-9D4D-F8F3E9C68A3F}"/>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39674397-630C-2D49-8DBF-EC8F49E19247}"/>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3" name="Group 22">
              <a:extLst>
                <a:ext uri="{FF2B5EF4-FFF2-40B4-BE49-F238E27FC236}">
                  <a16:creationId xmlns:a16="http://schemas.microsoft.com/office/drawing/2014/main" id="{A7A71CCA-46BE-3649-8E84-E4741B1466F5}"/>
                </a:ext>
              </a:extLst>
            </p:cNvPr>
            <p:cNvGrpSpPr/>
            <p:nvPr userDrawn="1"/>
          </p:nvGrpSpPr>
          <p:grpSpPr>
            <a:xfrm>
              <a:off x="290556" y="165548"/>
              <a:ext cx="1096442" cy="270289"/>
              <a:chOff x="575009" y="2399353"/>
              <a:chExt cx="2305674" cy="557505"/>
            </a:xfrm>
          </p:grpSpPr>
          <p:sp>
            <p:nvSpPr>
              <p:cNvPr id="24" name="Rectangle 23">
                <a:extLst>
                  <a:ext uri="{FF2B5EF4-FFF2-40B4-BE49-F238E27FC236}">
                    <a16:creationId xmlns:a16="http://schemas.microsoft.com/office/drawing/2014/main" id="{63DB99D7-03EA-5548-ADEE-0C5A46726E6C}"/>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5" name="Graphic 24">
                <a:extLst>
                  <a:ext uri="{FF2B5EF4-FFF2-40B4-BE49-F238E27FC236}">
                    <a16:creationId xmlns:a16="http://schemas.microsoft.com/office/drawing/2014/main" id="{7447D56F-8CCA-F34A-BCAD-3467EFD8D80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7932100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Full Photo With Text">
    <p:bg>
      <p:bgPr>
        <a:solidFill>
          <a:schemeClr val="bg1"/>
        </a:solidFill>
        <a:effectLst/>
      </p:bgPr>
    </p:bg>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11CF1AFE-9C22-8B49-B1C8-84C4CE864251}"/>
              </a:ext>
            </a:extLst>
          </p:cNvPr>
          <p:cNvSpPr>
            <a:spLocks noGrp="1"/>
          </p:cNvSpPr>
          <p:nvPr>
            <p:ph type="pic" sz="quarter" idx="12" hasCustomPrompt="1"/>
          </p:nvPr>
        </p:nvSpPr>
        <p:spPr>
          <a:xfrm>
            <a:off x="0" y="0"/>
            <a:ext cx="9144000" cy="5143500"/>
          </a:xfrm>
          <a:custGeom>
            <a:avLst/>
            <a:gdLst>
              <a:gd name="connsiteX0" fmla="*/ 290556 w 9144000"/>
              <a:gd name="connsiteY0" fmla="*/ 165548 h 5143500"/>
              <a:gd name="connsiteX1" fmla="*/ 290556 w 9144000"/>
              <a:gd name="connsiteY1" fmla="*/ 435837 h 5143500"/>
              <a:gd name="connsiteX2" fmla="*/ 1386998 w 9144000"/>
              <a:gd name="connsiteY2" fmla="*/ 435837 h 5143500"/>
              <a:gd name="connsiteX3" fmla="*/ 1386998 w 9144000"/>
              <a:gd name="connsiteY3" fmla="*/ 165548 h 5143500"/>
              <a:gd name="connsiteX4" fmla="*/ 0 w 9144000"/>
              <a:gd name="connsiteY4" fmla="*/ 0 h 5143500"/>
              <a:gd name="connsiteX5" fmla="*/ 9144000 w 9144000"/>
              <a:gd name="connsiteY5" fmla="*/ 0 h 5143500"/>
              <a:gd name="connsiteX6" fmla="*/ 9144000 w 9144000"/>
              <a:gd name="connsiteY6" fmla="*/ 5143500 h 5143500"/>
              <a:gd name="connsiteX7" fmla="*/ 9136534 w 9144000"/>
              <a:gd name="connsiteY7" fmla="*/ 5143500 h 5143500"/>
              <a:gd name="connsiteX8" fmla="*/ 9136534 w 9144000"/>
              <a:gd name="connsiteY8" fmla="*/ 3433989 h 5143500"/>
              <a:gd name="connsiteX9" fmla="*/ 7004453 w 9144000"/>
              <a:gd name="connsiteY9" fmla="*/ 3865128 h 5143500"/>
              <a:gd name="connsiteX10" fmla="*/ 1 w 9144000"/>
              <a:gd name="connsiteY10" fmla="*/ 3290505 h 5143500"/>
              <a:gd name="connsiteX11" fmla="*/ 1 w 9144000"/>
              <a:gd name="connsiteY11" fmla="*/ 5143500 h 5143500"/>
              <a:gd name="connsiteX12" fmla="*/ 0 w 9144000"/>
              <a:gd name="connsiteY12" fmla="*/ 5143500 h 5143500"/>
              <a:gd name="connsiteX13" fmla="*/ 0 w 9144000"/>
              <a:gd name="connsiteY13" fmla="*/ 755374 h 5143500"/>
              <a:gd name="connsiteX14" fmla="*/ 0 w 9144000"/>
              <a:gd name="connsiteY14" fmla="*/ 435837 h 5143500"/>
              <a:gd name="connsiteX15" fmla="*/ 262851 w 9144000"/>
              <a:gd name="connsiteY15" fmla="*/ 435837 h 5143500"/>
              <a:gd name="connsiteX16" fmla="*/ 262851 w 9144000"/>
              <a:gd name="connsiteY16" fmla="*/ 165548 h 5143500"/>
              <a:gd name="connsiteX17" fmla="*/ 0 w 9144000"/>
              <a:gd name="connsiteY17" fmla="*/ 165548 h 5143500"/>
              <a:gd name="connsiteX18" fmla="*/ 0 w 9144000"/>
              <a:gd name="connsiteY18" fmla="*/ 9597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44000" h="5143500">
                <a:moveTo>
                  <a:pt x="290556" y="165548"/>
                </a:moveTo>
                <a:lnTo>
                  <a:pt x="290556" y="435837"/>
                </a:lnTo>
                <a:lnTo>
                  <a:pt x="1386998" y="435837"/>
                </a:lnTo>
                <a:lnTo>
                  <a:pt x="1386998" y="165548"/>
                </a:lnTo>
                <a:close/>
                <a:moveTo>
                  <a:pt x="0" y="0"/>
                </a:moveTo>
                <a:lnTo>
                  <a:pt x="9144000" y="0"/>
                </a:lnTo>
                <a:lnTo>
                  <a:pt x="9144000" y="5143500"/>
                </a:lnTo>
                <a:lnTo>
                  <a:pt x="9136534" y="5143500"/>
                </a:lnTo>
                <a:lnTo>
                  <a:pt x="9136534" y="3433989"/>
                </a:lnTo>
                <a:lnTo>
                  <a:pt x="7004453" y="3865128"/>
                </a:lnTo>
                <a:lnTo>
                  <a:pt x="1" y="3290505"/>
                </a:lnTo>
                <a:lnTo>
                  <a:pt x="1" y="5143500"/>
                </a:lnTo>
                <a:lnTo>
                  <a:pt x="0" y="5143500"/>
                </a:lnTo>
                <a:lnTo>
                  <a:pt x="0" y="755374"/>
                </a:lnTo>
                <a:lnTo>
                  <a:pt x="0" y="435837"/>
                </a:lnTo>
                <a:lnTo>
                  <a:pt x="262851" y="435837"/>
                </a:lnTo>
                <a:lnTo>
                  <a:pt x="262851" y="165548"/>
                </a:lnTo>
                <a:lnTo>
                  <a:pt x="0" y="165548"/>
                </a:lnTo>
                <a:lnTo>
                  <a:pt x="0" y="95974"/>
                </a:lnTo>
                <a:close/>
              </a:path>
            </a:pathLst>
          </a:custGeom>
        </p:spPr>
        <p:txBody>
          <a:bodyPr wrap="square" anchor="ctr">
            <a:noAutofit/>
          </a:bodyPr>
          <a:lstStyle>
            <a:lvl1pPr marL="0" indent="0" algn="ctr">
              <a:buFont typeface="Arial" panose="020B0604020202020204" pitchFamily="34" charset="0"/>
              <a:buNone/>
              <a:defRPr/>
            </a:lvl1pPr>
          </a:lstStyle>
          <a:p>
            <a:r>
              <a:rPr lang="en-US" dirty="0"/>
              <a:t>Insert Photo Here</a:t>
            </a:r>
          </a:p>
        </p:txBody>
      </p:sp>
      <p:sp>
        <p:nvSpPr>
          <p:cNvPr id="16" name="Text Placeholder 15">
            <a:extLst>
              <a:ext uri="{FF2B5EF4-FFF2-40B4-BE49-F238E27FC236}">
                <a16:creationId xmlns:a16="http://schemas.microsoft.com/office/drawing/2014/main" id="{889BDEC0-592E-A640-B026-4C387EF8A335}"/>
              </a:ext>
            </a:extLst>
          </p:cNvPr>
          <p:cNvSpPr>
            <a:spLocks noGrp="1"/>
          </p:cNvSpPr>
          <p:nvPr>
            <p:ph type="body" sz="quarter" idx="15" hasCustomPrompt="1"/>
          </p:nvPr>
        </p:nvSpPr>
        <p:spPr>
          <a:xfrm>
            <a:off x="290556" y="4154761"/>
            <a:ext cx="5201805" cy="407559"/>
          </a:xfrm>
        </p:spPr>
        <p:txBody>
          <a:bodyPr lIns="0">
            <a:noAutofit/>
          </a:bodyPr>
          <a:lstStyle>
            <a:lvl1pPr marL="0" indent="0" algn="l">
              <a:lnSpc>
                <a:spcPct val="100000"/>
              </a:lnSpc>
              <a:spcBef>
                <a:spcPts val="0"/>
              </a:spcBef>
              <a:spcAft>
                <a:spcPts val="0"/>
              </a:spcAft>
              <a:buNone/>
              <a:defRPr sz="1200">
                <a:solidFill>
                  <a:schemeClr val="tx2"/>
                </a:solidFill>
              </a:defRPr>
            </a:lvl1pPr>
            <a:lvl2pPr marL="195262" indent="0">
              <a:buNone/>
              <a:defRPr/>
            </a:lvl2pPr>
            <a:lvl3pPr marL="349250" indent="0">
              <a:buNone/>
              <a:defRPr/>
            </a:lvl3pPr>
            <a:lvl4pPr marL="525463" indent="0">
              <a:buNone/>
              <a:defRPr/>
            </a:lvl4pPr>
            <a:lvl5pPr marL="665162" indent="0">
              <a:buNone/>
              <a:defRPr/>
            </a:lvl5pPr>
          </a:lstStyle>
          <a:p>
            <a:pPr lvl="0"/>
            <a:r>
              <a:rPr lang="en-US" dirty="0"/>
              <a:t>Additional Text</a:t>
            </a:r>
          </a:p>
        </p:txBody>
      </p:sp>
      <p:sp>
        <p:nvSpPr>
          <p:cNvPr id="3" name="Footer Placeholder 2">
            <a:extLst>
              <a:ext uri="{FF2B5EF4-FFF2-40B4-BE49-F238E27FC236}">
                <a16:creationId xmlns:a16="http://schemas.microsoft.com/office/drawing/2014/main" id="{76E0507C-C07C-174E-8B19-AC8A0AA85699}"/>
              </a:ext>
            </a:extLst>
          </p:cNvPr>
          <p:cNvSpPr>
            <a:spLocks noGrp="1"/>
          </p:cNvSpPr>
          <p:nvPr>
            <p:ph type="ftr" sz="quarter" idx="10"/>
          </p:nvPr>
        </p:nvSpPr>
        <p:spPr/>
        <p:txBody>
          <a:bodyPr/>
          <a:lstStyle>
            <a:lvl1pPr>
              <a:defRPr>
                <a:solidFill>
                  <a:schemeClr val="tx2">
                    <a:lumMod val="50000"/>
                    <a:lumOff val="50000"/>
                  </a:schemeClr>
                </a:solidFill>
              </a:defRPr>
            </a:lvl1pPr>
          </a:lstStyle>
          <a:p>
            <a:r>
              <a:rPr lang="en-US" dirty="0"/>
              <a:t>CROWDSTRIKE</a:t>
            </a:r>
          </a:p>
        </p:txBody>
      </p:sp>
      <p:sp>
        <p:nvSpPr>
          <p:cNvPr id="17" name="Freeform 16">
            <a:extLst>
              <a:ext uri="{FF2B5EF4-FFF2-40B4-BE49-F238E27FC236}">
                <a16:creationId xmlns:a16="http://schemas.microsoft.com/office/drawing/2014/main" id="{35CF0CDA-22CE-3049-97B1-413F2962D9EA}"/>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solidFill>
                <a:schemeClr val="tx2"/>
              </a:solidFill>
            </a:endParaRPr>
          </a:p>
        </p:txBody>
      </p:sp>
      <p:sp>
        <p:nvSpPr>
          <p:cNvPr id="13" name="Text Placeholder 15">
            <a:extLst>
              <a:ext uri="{FF2B5EF4-FFF2-40B4-BE49-F238E27FC236}">
                <a16:creationId xmlns:a16="http://schemas.microsoft.com/office/drawing/2014/main" id="{0DDDD9AB-9AFE-3744-A4E2-44F88B3D3DE3}"/>
              </a:ext>
            </a:extLst>
          </p:cNvPr>
          <p:cNvSpPr>
            <a:spLocks noGrp="1"/>
          </p:cNvSpPr>
          <p:nvPr>
            <p:ph type="body" sz="quarter" idx="16" hasCustomPrompt="1"/>
          </p:nvPr>
        </p:nvSpPr>
        <p:spPr>
          <a:xfrm>
            <a:off x="290556" y="3620805"/>
            <a:ext cx="5201805" cy="548177"/>
          </a:xfrm>
        </p:spPr>
        <p:txBody>
          <a:bodyPr lIns="0" anchor="b">
            <a:noAutofit/>
          </a:bodyPr>
          <a:lstStyle>
            <a:lvl1pPr marL="0" indent="0" algn="l">
              <a:lnSpc>
                <a:spcPct val="100000"/>
              </a:lnSpc>
              <a:spcBef>
                <a:spcPts val="0"/>
              </a:spcBef>
              <a:spcAft>
                <a:spcPts val="0"/>
              </a:spcAft>
              <a:buNone/>
              <a:defRPr sz="1800" b="1">
                <a:solidFill>
                  <a:schemeClr val="tx2"/>
                </a:solidFill>
                <a:latin typeface="ITC Avant Garde Gothic Book" pitchFamily="2" charset="0"/>
              </a:defRPr>
            </a:lvl1pPr>
            <a:lvl2pPr marL="195262" indent="0">
              <a:buNone/>
              <a:defRPr/>
            </a:lvl2pPr>
            <a:lvl3pPr marL="349250" indent="0">
              <a:buNone/>
              <a:defRPr/>
            </a:lvl3pPr>
            <a:lvl4pPr marL="525463" indent="0">
              <a:buNone/>
              <a:defRPr/>
            </a:lvl4pPr>
            <a:lvl5pPr marL="665162" indent="0">
              <a:buNone/>
              <a:defRPr/>
            </a:lvl5pPr>
          </a:lstStyle>
          <a:p>
            <a:pPr lvl="0"/>
            <a:r>
              <a:rPr lang="en-US" dirty="0"/>
              <a:t>Additional Text</a:t>
            </a:r>
          </a:p>
        </p:txBody>
      </p:sp>
      <p:grpSp>
        <p:nvGrpSpPr>
          <p:cNvPr id="29" name="Group 28">
            <a:extLst>
              <a:ext uri="{FF2B5EF4-FFF2-40B4-BE49-F238E27FC236}">
                <a16:creationId xmlns:a16="http://schemas.microsoft.com/office/drawing/2014/main" id="{1ABD6718-DD20-C740-AD6E-1B3EB12439AB}"/>
              </a:ext>
            </a:extLst>
          </p:cNvPr>
          <p:cNvGrpSpPr/>
          <p:nvPr userDrawn="1"/>
        </p:nvGrpSpPr>
        <p:grpSpPr>
          <a:xfrm>
            <a:off x="0" y="165548"/>
            <a:ext cx="1386998" cy="270289"/>
            <a:chOff x="0" y="165548"/>
            <a:chExt cx="1386998" cy="270289"/>
          </a:xfrm>
        </p:grpSpPr>
        <p:sp>
          <p:nvSpPr>
            <p:cNvPr id="30" name="Rectangle 29">
              <a:extLst>
                <a:ext uri="{FF2B5EF4-FFF2-40B4-BE49-F238E27FC236}">
                  <a16:creationId xmlns:a16="http://schemas.microsoft.com/office/drawing/2014/main" id="{8E8541EE-1845-3140-B0EC-9F8EEC42D0BB}"/>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31" name="Group 30">
              <a:extLst>
                <a:ext uri="{FF2B5EF4-FFF2-40B4-BE49-F238E27FC236}">
                  <a16:creationId xmlns:a16="http://schemas.microsoft.com/office/drawing/2014/main" id="{B2D494BC-AB4F-D54F-AAD7-0CE56AD88E35}"/>
                </a:ext>
              </a:extLst>
            </p:cNvPr>
            <p:cNvGrpSpPr/>
            <p:nvPr userDrawn="1"/>
          </p:nvGrpSpPr>
          <p:grpSpPr>
            <a:xfrm>
              <a:off x="290556" y="165548"/>
              <a:ext cx="1096442" cy="270289"/>
              <a:chOff x="575009" y="2399353"/>
              <a:chExt cx="2305674" cy="557505"/>
            </a:xfrm>
          </p:grpSpPr>
          <p:sp>
            <p:nvSpPr>
              <p:cNvPr id="32" name="Rectangle 31">
                <a:extLst>
                  <a:ext uri="{FF2B5EF4-FFF2-40B4-BE49-F238E27FC236}">
                    <a16:creationId xmlns:a16="http://schemas.microsoft.com/office/drawing/2014/main" id="{28B2991B-D415-BD44-B07D-B312087B7175}"/>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3" name="Graphic 32">
                <a:extLst>
                  <a:ext uri="{FF2B5EF4-FFF2-40B4-BE49-F238E27FC236}">
                    <a16:creationId xmlns:a16="http://schemas.microsoft.com/office/drawing/2014/main" id="{FF6BF314-C73A-D841-8A9C-A9C48226922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436329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io">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2B308C90-96D0-0D47-B951-C52DDE8C133C}"/>
              </a:ext>
            </a:extLst>
          </p:cNvPr>
          <p:cNvSpPr>
            <a:spLocks noGrp="1"/>
          </p:cNvSpPr>
          <p:nvPr>
            <p:ph type="pic" sz="quarter" idx="20" hasCustomPrompt="1"/>
          </p:nvPr>
        </p:nvSpPr>
        <p:spPr>
          <a:xfrm>
            <a:off x="-1" y="0"/>
            <a:ext cx="4183008" cy="5143500"/>
          </a:xfrm>
          <a:custGeom>
            <a:avLst/>
            <a:gdLst>
              <a:gd name="connsiteX0" fmla="*/ 290557 w 4183008"/>
              <a:gd name="connsiteY0" fmla="*/ 165548 h 5143500"/>
              <a:gd name="connsiteX1" fmla="*/ 290557 w 4183008"/>
              <a:gd name="connsiteY1" fmla="*/ 435837 h 5143500"/>
              <a:gd name="connsiteX2" fmla="*/ 1386999 w 4183008"/>
              <a:gd name="connsiteY2" fmla="*/ 435837 h 5143500"/>
              <a:gd name="connsiteX3" fmla="*/ 1386999 w 4183008"/>
              <a:gd name="connsiteY3" fmla="*/ 165548 h 5143500"/>
              <a:gd name="connsiteX4" fmla="*/ 1 w 4183008"/>
              <a:gd name="connsiteY4" fmla="*/ 165548 h 5143500"/>
              <a:gd name="connsiteX5" fmla="*/ 1 w 4183008"/>
              <a:gd name="connsiteY5" fmla="*/ 435837 h 5143500"/>
              <a:gd name="connsiteX6" fmla="*/ 262852 w 4183008"/>
              <a:gd name="connsiteY6" fmla="*/ 435837 h 5143500"/>
              <a:gd name="connsiteX7" fmla="*/ 262852 w 4183008"/>
              <a:gd name="connsiteY7" fmla="*/ 165548 h 5143500"/>
              <a:gd name="connsiteX8" fmla="*/ 1 w 4183008"/>
              <a:gd name="connsiteY8" fmla="*/ 0 h 5143500"/>
              <a:gd name="connsiteX9" fmla="*/ 3446296 w 4183008"/>
              <a:gd name="connsiteY9" fmla="*/ 0 h 5143500"/>
              <a:gd name="connsiteX10" fmla="*/ 4183008 w 4183008"/>
              <a:gd name="connsiteY10" fmla="*/ 1482203 h 5143500"/>
              <a:gd name="connsiteX11" fmla="*/ 3309007 w 4183008"/>
              <a:gd name="connsiteY11" fmla="*/ 5143500 h 5143500"/>
              <a:gd name="connsiteX12" fmla="*/ 1 w 4183008"/>
              <a:gd name="connsiteY12" fmla="*/ 5143500 h 5143500"/>
              <a:gd name="connsiteX13" fmla="*/ 1 w 4183008"/>
              <a:gd name="connsiteY13" fmla="*/ 981712 h 5143500"/>
              <a:gd name="connsiteX14" fmla="*/ 0 w 4183008"/>
              <a:gd name="connsiteY14" fmla="*/ 981712 h 5143500"/>
              <a:gd name="connsiteX15" fmla="*/ 0 w 4183008"/>
              <a:gd name="connsiteY15" fmla="*/ 22860 h 5143500"/>
              <a:gd name="connsiteX16" fmla="*/ 1 w 4183008"/>
              <a:gd name="connsiteY16" fmla="*/ 2286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83008" h="5143500">
                <a:moveTo>
                  <a:pt x="290557" y="165548"/>
                </a:moveTo>
                <a:lnTo>
                  <a:pt x="290557" y="435837"/>
                </a:lnTo>
                <a:lnTo>
                  <a:pt x="1386999" y="435837"/>
                </a:lnTo>
                <a:lnTo>
                  <a:pt x="1386999" y="165548"/>
                </a:lnTo>
                <a:close/>
                <a:moveTo>
                  <a:pt x="1" y="165548"/>
                </a:moveTo>
                <a:lnTo>
                  <a:pt x="1" y="435837"/>
                </a:lnTo>
                <a:lnTo>
                  <a:pt x="262852" y="435837"/>
                </a:lnTo>
                <a:lnTo>
                  <a:pt x="262852" y="165548"/>
                </a:lnTo>
                <a:close/>
                <a:moveTo>
                  <a:pt x="1" y="0"/>
                </a:moveTo>
                <a:lnTo>
                  <a:pt x="3446296" y="0"/>
                </a:lnTo>
                <a:lnTo>
                  <a:pt x="4183008" y="1482203"/>
                </a:lnTo>
                <a:lnTo>
                  <a:pt x="3309007" y="5143500"/>
                </a:lnTo>
                <a:lnTo>
                  <a:pt x="1" y="5143500"/>
                </a:lnTo>
                <a:lnTo>
                  <a:pt x="1" y="981712"/>
                </a:lnTo>
                <a:lnTo>
                  <a:pt x="0" y="981712"/>
                </a:lnTo>
                <a:lnTo>
                  <a:pt x="0" y="22860"/>
                </a:lnTo>
                <a:lnTo>
                  <a:pt x="1" y="22860"/>
                </a:lnTo>
                <a:close/>
              </a:path>
            </a:pathLst>
          </a:custGeom>
        </p:spPr>
        <p:txBody>
          <a:bodyPr wrap="square">
            <a:noAutofit/>
          </a:bodyPr>
          <a:lstStyle>
            <a:lvl1pPr>
              <a:defRPr/>
            </a:lvl1pPr>
          </a:lstStyle>
          <a:p>
            <a:r>
              <a:rPr lang="en-US" dirty="0"/>
              <a:t>Insert Photo Here</a:t>
            </a:r>
          </a:p>
        </p:txBody>
      </p:sp>
      <p:sp>
        <p:nvSpPr>
          <p:cNvPr id="9" name="Freeform 8">
            <a:extLst>
              <a:ext uri="{FF2B5EF4-FFF2-40B4-BE49-F238E27FC236}">
                <a16:creationId xmlns:a16="http://schemas.microsoft.com/office/drawing/2014/main" id="{11A16DD3-DCB5-F146-A6BB-366CF70E1803}"/>
              </a:ext>
            </a:extLst>
          </p:cNvPr>
          <p:cNvSpPr/>
          <p:nvPr/>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8" name="Text Placeholder 4">
            <a:extLst>
              <a:ext uri="{FF2B5EF4-FFF2-40B4-BE49-F238E27FC236}">
                <a16:creationId xmlns:a16="http://schemas.microsoft.com/office/drawing/2014/main" id="{0B4F8C40-5F82-754E-94EC-EECE8B6CC7E2}"/>
              </a:ext>
            </a:extLst>
          </p:cNvPr>
          <p:cNvSpPr>
            <a:spLocks noGrp="1"/>
          </p:cNvSpPr>
          <p:nvPr>
            <p:ph type="body" sz="quarter" idx="17" hasCustomPrompt="1"/>
          </p:nvPr>
        </p:nvSpPr>
        <p:spPr>
          <a:xfrm>
            <a:off x="4567646" y="1925052"/>
            <a:ext cx="4311242" cy="2637267"/>
          </a:xfrm>
        </p:spPr>
        <p:txBody>
          <a:bodyPr lIns="90000">
            <a:normAutofit/>
          </a:bodyPr>
          <a:lstStyle>
            <a:lvl1pPr>
              <a:spcBef>
                <a:spcPts val="1200"/>
              </a:spcBef>
              <a:spcAft>
                <a:spcPts val="0"/>
              </a:spcAft>
              <a:defRPr sz="1400"/>
            </a:lvl1pPr>
          </a:lstStyle>
          <a:p>
            <a:pPr lvl="0"/>
            <a:r>
              <a:rPr lang="en-US" dirty="0"/>
              <a:t>Add credentials or biography</a:t>
            </a:r>
          </a:p>
        </p:txBody>
      </p:sp>
      <p:sp>
        <p:nvSpPr>
          <p:cNvPr id="19" name="Text Placeholder 4">
            <a:extLst>
              <a:ext uri="{FF2B5EF4-FFF2-40B4-BE49-F238E27FC236}">
                <a16:creationId xmlns:a16="http://schemas.microsoft.com/office/drawing/2014/main" id="{CCD2C1A0-8109-B645-964C-98E9C58C14C8}"/>
              </a:ext>
            </a:extLst>
          </p:cNvPr>
          <p:cNvSpPr>
            <a:spLocks noGrp="1"/>
          </p:cNvSpPr>
          <p:nvPr>
            <p:ph type="body" sz="quarter" idx="18" hasCustomPrompt="1"/>
          </p:nvPr>
        </p:nvSpPr>
        <p:spPr>
          <a:xfrm>
            <a:off x="4567646" y="1395271"/>
            <a:ext cx="4311242" cy="326243"/>
          </a:xfrm>
        </p:spPr>
        <p:txBody>
          <a:bodyPr wrap="square" anchor="t">
            <a:spAutoFit/>
          </a:bodyPr>
          <a:lstStyle>
            <a:lvl1pPr marL="0" indent="0">
              <a:lnSpc>
                <a:spcPct val="90000"/>
              </a:lnSpc>
              <a:spcBef>
                <a:spcPts val="0"/>
              </a:spcBef>
              <a:buNone/>
              <a:defRPr sz="1600" b="0"/>
            </a:lvl1pPr>
          </a:lstStyle>
          <a:p>
            <a:pPr lvl="0"/>
            <a:r>
              <a:rPr lang="en-US" dirty="0"/>
              <a:t>Role</a:t>
            </a:r>
          </a:p>
        </p:txBody>
      </p:sp>
      <p:sp>
        <p:nvSpPr>
          <p:cNvPr id="20" name="Title 55">
            <a:extLst>
              <a:ext uri="{FF2B5EF4-FFF2-40B4-BE49-F238E27FC236}">
                <a16:creationId xmlns:a16="http://schemas.microsoft.com/office/drawing/2014/main" id="{AAE6A8BE-1D84-3140-B7C6-685B5CE83EF1}"/>
              </a:ext>
            </a:extLst>
          </p:cNvPr>
          <p:cNvSpPr>
            <a:spLocks noGrp="1"/>
          </p:cNvSpPr>
          <p:nvPr>
            <p:ph type="title" hasCustomPrompt="1"/>
          </p:nvPr>
        </p:nvSpPr>
        <p:spPr>
          <a:xfrm>
            <a:off x="4567646" y="547688"/>
            <a:ext cx="4311242" cy="828674"/>
          </a:xfrm>
        </p:spPr>
        <p:txBody>
          <a:bodyPr wrap="square" anchor="b">
            <a:noAutofit/>
          </a:bodyPr>
          <a:lstStyle>
            <a:lvl1pPr algn="l">
              <a:lnSpc>
                <a:spcPct val="90000"/>
              </a:lnSpc>
              <a:defRPr sz="2400"/>
            </a:lvl1pPr>
          </a:lstStyle>
          <a:p>
            <a:pPr lvl="0"/>
            <a:r>
              <a:rPr lang="en-US" dirty="0"/>
              <a:t>First and Last Name</a:t>
            </a:r>
          </a:p>
        </p:txBody>
      </p:sp>
      <p:sp>
        <p:nvSpPr>
          <p:cNvPr id="3" name="Footer Placeholder 2">
            <a:extLst>
              <a:ext uri="{FF2B5EF4-FFF2-40B4-BE49-F238E27FC236}">
                <a16:creationId xmlns:a16="http://schemas.microsoft.com/office/drawing/2014/main" id="{8A1767B3-D026-1946-8A28-E2B723E5AD75}"/>
              </a:ext>
            </a:extLst>
          </p:cNvPr>
          <p:cNvSpPr>
            <a:spLocks noGrp="1"/>
          </p:cNvSpPr>
          <p:nvPr>
            <p:ph type="ftr" sz="quarter" idx="21"/>
          </p:nvPr>
        </p:nvSpPr>
        <p:spPr/>
        <p:txBody>
          <a:bodyPr/>
          <a:lstStyle/>
          <a:p>
            <a:r>
              <a:rPr lang="en-US" dirty="0"/>
              <a:t>CROWDSTRIKE</a:t>
            </a:r>
          </a:p>
        </p:txBody>
      </p:sp>
      <p:grpSp>
        <p:nvGrpSpPr>
          <p:cNvPr id="29" name="Group 28">
            <a:extLst>
              <a:ext uri="{FF2B5EF4-FFF2-40B4-BE49-F238E27FC236}">
                <a16:creationId xmlns:a16="http://schemas.microsoft.com/office/drawing/2014/main" id="{2DB4992C-6035-B244-A57C-7D253326A0EE}"/>
              </a:ext>
            </a:extLst>
          </p:cNvPr>
          <p:cNvGrpSpPr/>
          <p:nvPr userDrawn="1"/>
        </p:nvGrpSpPr>
        <p:grpSpPr>
          <a:xfrm>
            <a:off x="0" y="165548"/>
            <a:ext cx="1386998" cy="270289"/>
            <a:chOff x="0" y="165548"/>
            <a:chExt cx="1386998" cy="270289"/>
          </a:xfrm>
        </p:grpSpPr>
        <p:sp>
          <p:nvSpPr>
            <p:cNvPr id="30" name="Rectangle 29">
              <a:extLst>
                <a:ext uri="{FF2B5EF4-FFF2-40B4-BE49-F238E27FC236}">
                  <a16:creationId xmlns:a16="http://schemas.microsoft.com/office/drawing/2014/main" id="{5C746DC1-EED3-D24B-BB95-E688464D5AAC}"/>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31" name="Group 30">
              <a:extLst>
                <a:ext uri="{FF2B5EF4-FFF2-40B4-BE49-F238E27FC236}">
                  <a16:creationId xmlns:a16="http://schemas.microsoft.com/office/drawing/2014/main" id="{D44C1D4C-18EC-DC48-9E4E-DB67FD6AD811}"/>
                </a:ext>
              </a:extLst>
            </p:cNvPr>
            <p:cNvGrpSpPr/>
            <p:nvPr userDrawn="1"/>
          </p:nvGrpSpPr>
          <p:grpSpPr>
            <a:xfrm>
              <a:off x="290556" y="165548"/>
              <a:ext cx="1096442" cy="270289"/>
              <a:chOff x="575009" y="2399353"/>
              <a:chExt cx="2305674" cy="557505"/>
            </a:xfrm>
          </p:grpSpPr>
          <p:sp>
            <p:nvSpPr>
              <p:cNvPr id="32" name="Rectangle 31">
                <a:extLst>
                  <a:ext uri="{FF2B5EF4-FFF2-40B4-BE49-F238E27FC236}">
                    <a16:creationId xmlns:a16="http://schemas.microsoft.com/office/drawing/2014/main" id="{10D9EFD8-868D-3D4F-AD10-DE17EFB33A8F}"/>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3" name="Graphic 32">
                <a:extLst>
                  <a:ext uri="{FF2B5EF4-FFF2-40B4-BE49-F238E27FC236}">
                    <a16:creationId xmlns:a16="http://schemas.microsoft.com/office/drawing/2014/main" id="{C20AAD81-5FCE-E740-9C31-8475E397B57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62044239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 Key Point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24" name="Text Placeholder 5">
            <a:extLst>
              <a:ext uri="{FF2B5EF4-FFF2-40B4-BE49-F238E27FC236}">
                <a16:creationId xmlns:a16="http://schemas.microsoft.com/office/drawing/2014/main" id="{1D763A7A-A849-F948-A328-6B85DC379659}"/>
              </a:ext>
            </a:extLst>
          </p:cNvPr>
          <p:cNvSpPr>
            <a:spLocks noGrp="1"/>
          </p:cNvSpPr>
          <p:nvPr>
            <p:ph type="body" sz="quarter" idx="36" hasCustomPrompt="1"/>
          </p:nvPr>
        </p:nvSpPr>
        <p:spPr>
          <a:xfrm>
            <a:off x="663575"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5" name="Text Placeholder 5">
            <a:extLst>
              <a:ext uri="{FF2B5EF4-FFF2-40B4-BE49-F238E27FC236}">
                <a16:creationId xmlns:a16="http://schemas.microsoft.com/office/drawing/2014/main" id="{ADF44505-B1C8-A248-B1D9-2429806652EA}"/>
              </a:ext>
            </a:extLst>
          </p:cNvPr>
          <p:cNvSpPr>
            <a:spLocks noGrp="1"/>
          </p:cNvSpPr>
          <p:nvPr>
            <p:ph type="body" sz="quarter" idx="38" hasCustomPrompt="1"/>
          </p:nvPr>
        </p:nvSpPr>
        <p:spPr>
          <a:xfrm>
            <a:off x="3515553"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6" name="Text Placeholder 5">
            <a:extLst>
              <a:ext uri="{FF2B5EF4-FFF2-40B4-BE49-F238E27FC236}">
                <a16:creationId xmlns:a16="http://schemas.microsoft.com/office/drawing/2014/main" id="{1CDED359-FB7D-544B-A391-0CFEF8112997}"/>
              </a:ext>
            </a:extLst>
          </p:cNvPr>
          <p:cNvSpPr>
            <a:spLocks noGrp="1"/>
          </p:cNvSpPr>
          <p:nvPr>
            <p:ph type="body" sz="quarter" idx="40" hasCustomPrompt="1"/>
          </p:nvPr>
        </p:nvSpPr>
        <p:spPr>
          <a:xfrm>
            <a:off x="6348413" y="1570383"/>
            <a:ext cx="2178050" cy="1083011"/>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7" name="Text Placeholder 5">
            <a:extLst>
              <a:ext uri="{FF2B5EF4-FFF2-40B4-BE49-F238E27FC236}">
                <a16:creationId xmlns:a16="http://schemas.microsoft.com/office/drawing/2014/main" id="{1F80EA62-AF5E-A14F-9548-B852DFA75D57}"/>
              </a:ext>
            </a:extLst>
          </p:cNvPr>
          <p:cNvSpPr>
            <a:spLocks noGrp="1"/>
          </p:cNvSpPr>
          <p:nvPr>
            <p:ph type="body" sz="quarter" idx="42" hasCustomPrompt="1"/>
          </p:nvPr>
        </p:nvSpPr>
        <p:spPr>
          <a:xfrm>
            <a:off x="663575"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8" name="Text Placeholder 5">
            <a:extLst>
              <a:ext uri="{FF2B5EF4-FFF2-40B4-BE49-F238E27FC236}">
                <a16:creationId xmlns:a16="http://schemas.microsoft.com/office/drawing/2014/main" id="{9E4EC6F1-1DCB-AF48-AF9E-F4287AAAF0F9}"/>
              </a:ext>
            </a:extLst>
          </p:cNvPr>
          <p:cNvSpPr>
            <a:spLocks noGrp="1"/>
          </p:cNvSpPr>
          <p:nvPr>
            <p:ph type="body" sz="quarter" idx="44" hasCustomPrompt="1"/>
          </p:nvPr>
        </p:nvSpPr>
        <p:spPr>
          <a:xfrm>
            <a:off x="3515553"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29" name="Text Placeholder 5">
            <a:extLst>
              <a:ext uri="{FF2B5EF4-FFF2-40B4-BE49-F238E27FC236}">
                <a16:creationId xmlns:a16="http://schemas.microsoft.com/office/drawing/2014/main" id="{FD58C3F9-2F70-364E-B304-6E1F8DA326A0}"/>
              </a:ext>
            </a:extLst>
          </p:cNvPr>
          <p:cNvSpPr>
            <a:spLocks noGrp="1"/>
          </p:cNvSpPr>
          <p:nvPr>
            <p:ph type="body" sz="quarter" idx="46" hasCustomPrompt="1"/>
          </p:nvPr>
        </p:nvSpPr>
        <p:spPr>
          <a:xfrm>
            <a:off x="6348413" y="3143886"/>
            <a:ext cx="2178050" cy="1081389"/>
          </a:xfrm>
        </p:spPr>
        <p:txBody>
          <a:bodyPr lIns="144000">
            <a:normAutofit/>
          </a:bodyPr>
          <a:lstStyle>
            <a:lvl1pPr marL="0" indent="0">
              <a:buNone/>
              <a:defRPr sz="1200"/>
            </a:lvl1pPr>
            <a:lvl2pPr marL="457200" indent="0">
              <a:buNone/>
              <a:defRPr sz="1100"/>
            </a:lvl2pPr>
            <a:lvl3pPr marL="914400" indent="0">
              <a:buNone/>
              <a:defRPr sz="1050"/>
            </a:lvl3pPr>
            <a:lvl4pPr marL="1371600" indent="0">
              <a:buNone/>
              <a:defRPr sz="1050"/>
            </a:lvl4pPr>
            <a:lvl5pPr marL="1828800" indent="0">
              <a:buNone/>
              <a:defRPr sz="1050"/>
            </a:lvl5pPr>
          </a:lstStyle>
          <a:p>
            <a:pPr lvl="0"/>
            <a:r>
              <a:rPr lang="en-CA" dirty="0"/>
              <a:t>Click to add key point</a:t>
            </a:r>
            <a:endParaRPr lang="en-US" dirty="0"/>
          </a:p>
        </p:txBody>
      </p:sp>
      <p:sp>
        <p:nvSpPr>
          <p:cNvPr id="30" name="Text Placeholder 15">
            <a:extLst>
              <a:ext uri="{FF2B5EF4-FFF2-40B4-BE49-F238E27FC236}">
                <a16:creationId xmlns:a16="http://schemas.microsoft.com/office/drawing/2014/main" id="{2C589F1D-026F-1D47-9BE5-CC363B852B39}"/>
              </a:ext>
            </a:extLst>
          </p:cNvPr>
          <p:cNvSpPr>
            <a:spLocks noGrp="1"/>
          </p:cNvSpPr>
          <p:nvPr>
            <p:ph type="body" sz="quarter" idx="29" hasCustomPrompt="1"/>
          </p:nvPr>
        </p:nvSpPr>
        <p:spPr>
          <a:xfrm>
            <a:off x="617088"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1" name="Text Placeholder 15">
            <a:extLst>
              <a:ext uri="{FF2B5EF4-FFF2-40B4-BE49-F238E27FC236}">
                <a16:creationId xmlns:a16="http://schemas.microsoft.com/office/drawing/2014/main" id="{405F2431-E26F-6941-9426-D8737B15D22F}"/>
              </a:ext>
            </a:extLst>
          </p:cNvPr>
          <p:cNvSpPr>
            <a:spLocks noGrp="1"/>
          </p:cNvSpPr>
          <p:nvPr>
            <p:ph type="body" sz="quarter" idx="37" hasCustomPrompt="1"/>
          </p:nvPr>
        </p:nvSpPr>
        <p:spPr>
          <a:xfrm>
            <a:off x="3469066"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2" name="Text Placeholder 15">
            <a:extLst>
              <a:ext uri="{FF2B5EF4-FFF2-40B4-BE49-F238E27FC236}">
                <a16:creationId xmlns:a16="http://schemas.microsoft.com/office/drawing/2014/main" id="{C404F174-4B3C-5C42-823D-A16CF11F243D}"/>
              </a:ext>
            </a:extLst>
          </p:cNvPr>
          <p:cNvSpPr>
            <a:spLocks noGrp="1"/>
          </p:cNvSpPr>
          <p:nvPr>
            <p:ph type="body" sz="quarter" idx="39" hasCustomPrompt="1"/>
          </p:nvPr>
        </p:nvSpPr>
        <p:spPr>
          <a:xfrm>
            <a:off x="6301926" y="1572226"/>
            <a:ext cx="45720" cy="1081389"/>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3" name="Text Placeholder 15">
            <a:extLst>
              <a:ext uri="{FF2B5EF4-FFF2-40B4-BE49-F238E27FC236}">
                <a16:creationId xmlns:a16="http://schemas.microsoft.com/office/drawing/2014/main" id="{5A75F8C2-1CF1-564E-869C-ACC5487B05D6}"/>
              </a:ext>
            </a:extLst>
          </p:cNvPr>
          <p:cNvSpPr>
            <a:spLocks noGrp="1"/>
          </p:cNvSpPr>
          <p:nvPr>
            <p:ph type="body" sz="quarter" idx="41" hasCustomPrompt="1"/>
          </p:nvPr>
        </p:nvSpPr>
        <p:spPr>
          <a:xfrm>
            <a:off x="617088"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4" name="Text Placeholder 15">
            <a:extLst>
              <a:ext uri="{FF2B5EF4-FFF2-40B4-BE49-F238E27FC236}">
                <a16:creationId xmlns:a16="http://schemas.microsoft.com/office/drawing/2014/main" id="{3EAE1FC0-8731-784E-BA3B-1D83BEA4E792}"/>
              </a:ext>
            </a:extLst>
          </p:cNvPr>
          <p:cNvSpPr>
            <a:spLocks noGrp="1"/>
          </p:cNvSpPr>
          <p:nvPr>
            <p:ph type="body" sz="quarter" idx="43" hasCustomPrompt="1"/>
          </p:nvPr>
        </p:nvSpPr>
        <p:spPr>
          <a:xfrm>
            <a:off x="3469066"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35" name="Text Placeholder 15">
            <a:extLst>
              <a:ext uri="{FF2B5EF4-FFF2-40B4-BE49-F238E27FC236}">
                <a16:creationId xmlns:a16="http://schemas.microsoft.com/office/drawing/2014/main" id="{AE465B49-E5F6-EA43-84A5-8E5949D89D84}"/>
              </a:ext>
            </a:extLst>
          </p:cNvPr>
          <p:cNvSpPr>
            <a:spLocks noGrp="1"/>
          </p:cNvSpPr>
          <p:nvPr>
            <p:ph type="body" sz="quarter" idx="45" hasCustomPrompt="1"/>
          </p:nvPr>
        </p:nvSpPr>
        <p:spPr>
          <a:xfrm>
            <a:off x="6301926" y="3145461"/>
            <a:ext cx="45720" cy="1079770"/>
          </a:xfrm>
          <a:solidFill>
            <a:schemeClr val="accent1"/>
          </a:solidFill>
        </p:spPr>
        <p:txBody>
          <a:bodyPr/>
          <a:lstStyle>
            <a:lvl1pPr marL="0" indent="0">
              <a:buNone/>
              <a:defRPr baseline="0">
                <a:solidFill>
                  <a:schemeClr val="tx2"/>
                </a:solidFill>
              </a:defRPr>
            </a:lvl1pPr>
          </a:lstStyle>
          <a:p>
            <a:pPr lvl="0"/>
            <a:r>
              <a:rPr lang="en-CA" dirty="0"/>
              <a:t>  </a:t>
            </a:r>
            <a:endParaRPr lang="en-US" dirty="0"/>
          </a:p>
        </p:txBody>
      </p:sp>
      <p:sp>
        <p:nvSpPr>
          <p:cNvPr id="40" name="Freeform 39">
            <a:extLst>
              <a:ext uri="{FF2B5EF4-FFF2-40B4-BE49-F238E27FC236}">
                <a16:creationId xmlns:a16="http://schemas.microsoft.com/office/drawing/2014/main" id="{2062D5A8-6AE4-E64F-8DCB-882B28B8A641}"/>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10675010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Statistic">
    <p:spTree>
      <p:nvGrpSpPr>
        <p:cNvPr id="1" name=""/>
        <p:cNvGrpSpPr/>
        <p:nvPr/>
      </p:nvGrpSpPr>
      <p:grpSpPr>
        <a:xfrm>
          <a:off x="0" y="0"/>
          <a:ext cx="0" cy="0"/>
          <a:chOff x="0" y="0"/>
          <a:chExt cx="0" cy="0"/>
        </a:xfrm>
      </p:grpSpPr>
      <p:sp>
        <p:nvSpPr>
          <p:cNvPr id="9" name="Snip Diagonal Corner Rectangle 8">
            <a:extLst>
              <a:ext uri="{FF2B5EF4-FFF2-40B4-BE49-F238E27FC236}">
                <a16:creationId xmlns:a16="http://schemas.microsoft.com/office/drawing/2014/main" id="{AB999900-9C47-8F41-AAC9-EA9D62249D7D}"/>
              </a:ext>
            </a:extLst>
          </p:cNvPr>
          <p:cNvSpPr/>
          <p:nvPr userDrawn="1"/>
        </p:nvSpPr>
        <p:spPr>
          <a:xfrm>
            <a:off x="290556" y="1649897"/>
            <a:ext cx="2658486" cy="2536692"/>
          </a:xfrm>
          <a:prstGeom prst="snip2Diag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Snip Diagonal Corner Rectangle 15">
            <a:extLst>
              <a:ext uri="{FF2B5EF4-FFF2-40B4-BE49-F238E27FC236}">
                <a16:creationId xmlns:a16="http://schemas.microsoft.com/office/drawing/2014/main" id="{8651E154-4B84-B242-A20D-BE4946966D45}"/>
              </a:ext>
            </a:extLst>
          </p:cNvPr>
          <p:cNvSpPr/>
          <p:nvPr userDrawn="1"/>
        </p:nvSpPr>
        <p:spPr>
          <a:xfrm>
            <a:off x="6222451" y="1649897"/>
            <a:ext cx="2658696" cy="2536692"/>
          </a:xfrm>
          <a:prstGeom prst="snip2Diag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19" name="Snip Diagonal Corner Rectangle 18">
            <a:extLst>
              <a:ext uri="{FF2B5EF4-FFF2-40B4-BE49-F238E27FC236}">
                <a16:creationId xmlns:a16="http://schemas.microsoft.com/office/drawing/2014/main" id="{519F7B1B-6B24-5044-B757-B1C1DC754171}"/>
              </a:ext>
            </a:extLst>
          </p:cNvPr>
          <p:cNvSpPr/>
          <p:nvPr userDrawn="1"/>
        </p:nvSpPr>
        <p:spPr>
          <a:xfrm>
            <a:off x="3242636" y="1649897"/>
            <a:ext cx="2658486" cy="2536692"/>
          </a:xfrm>
          <a:prstGeom prst="snip2Diag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a:xfrm>
            <a:off x="290556" y="550030"/>
            <a:ext cx="8590591" cy="702686"/>
          </a:xfrm>
        </p:spPr>
        <p:txBody>
          <a:bodyPr/>
          <a:lstStyle>
            <a:lvl1pP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12" name="Text Placeholder 4">
            <a:extLst>
              <a:ext uri="{FF2B5EF4-FFF2-40B4-BE49-F238E27FC236}">
                <a16:creationId xmlns:a16="http://schemas.microsoft.com/office/drawing/2014/main" id="{E0ADBCD1-D73E-5F48-BB74-303D71C366EB}"/>
              </a:ext>
            </a:extLst>
          </p:cNvPr>
          <p:cNvSpPr>
            <a:spLocks noGrp="1"/>
          </p:cNvSpPr>
          <p:nvPr>
            <p:ph type="body" sz="quarter" idx="26" hasCustomPrompt="1"/>
          </p:nvPr>
        </p:nvSpPr>
        <p:spPr>
          <a:xfrm>
            <a:off x="479528" y="2016579"/>
            <a:ext cx="2280542" cy="963385"/>
          </a:xfrm>
        </p:spPr>
        <p:txBody>
          <a:bodyPr tIns="180000" bIns="0" anchor="ctr">
            <a:normAutofit/>
          </a:bodyPr>
          <a:lstStyle>
            <a:lvl1pPr marL="0" indent="0">
              <a:lnSpc>
                <a:spcPct val="90000"/>
              </a:lnSpc>
              <a:spcBef>
                <a:spcPts val="0"/>
              </a:spcBef>
              <a:buNone/>
              <a:defRPr sz="6000" b="1" i="0">
                <a:solidFill>
                  <a:schemeClr val="bg1"/>
                </a:solidFill>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3" name="Text Placeholder 14">
            <a:extLst>
              <a:ext uri="{FF2B5EF4-FFF2-40B4-BE49-F238E27FC236}">
                <a16:creationId xmlns:a16="http://schemas.microsoft.com/office/drawing/2014/main" id="{F322D82D-1611-054B-BCF3-7A9CFB95157A}"/>
              </a:ext>
            </a:extLst>
          </p:cNvPr>
          <p:cNvSpPr>
            <a:spLocks noGrp="1"/>
          </p:cNvSpPr>
          <p:nvPr>
            <p:ph type="body" sz="quarter" idx="27" hasCustomPrompt="1"/>
          </p:nvPr>
        </p:nvSpPr>
        <p:spPr>
          <a:xfrm>
            <a:off x="479307" y="2979964"/>
            <a:ext cx="2280985" cy="907255"/>
          </a:xfrm>
        </p:spPr>
        <p:txBody>
          <a:bodyPr tIns="0">
            <a:normAutofit/>
          </a:bodyPr>
          <a:lstStyle>
            <a:lvl1pPr marL="0" indent="0">
              <a:buNone/>
              <a:defRPr sz="1400">
                <a:solidFill>
                  <a:schemeClr val="bg1"/>
                </a:solidFill>
              </a:defRPr>
            </a:lvl1pPr>
          </a:lstStyle>
          <a:p>
            <a:pPr lvl="0"/>
            <a:r>
              <a:rPr lang="en-CA" dirty="0"/>
              <a:t>Click to add short sentence about statistic</a:t>
            </a:r>
            <a:endParaRPr lang="en-US" dirty="0"/>
          </a:p>
        </p:txBody>
      </p:sp>
      <p:sp>
        <p:nvSpPr>
          <p:cNvPr id="14" name="Text Placeholder 4">
            <a:extLst>
              <a:ext uri="{FF2B5EF4-FFF2-40B4-BE49-F238E27FC236}">
                <a16:creationId xmlns:a16="http://schemas.microsoft.com/office/drawing/2014/main" id="{34B1A766-FA47-E045-94FB-3F496087049A}"/>
              </a:ext>
            </a:extLst>
          </p:cNvPr>
          <p:cNvSpPr>
            <a:spLocks noGrp="1"/>
          </p:cNvSpPr>
          <p:nvPr>
            <p:ph type="body" sz="quarter" idx="28" hasCustomPrompt="1"/>
          </p:nvPr>
        </p:nvSpPr>
        <p:spPr>
          <a:xfrm>
            <a:off x="3431608" y="2016579"/>
            <a:ext cx="2280542" cy="963385"/>
          </a:xfrm>
        </p:spPr>
        <p:txBody>
          <a:bodyPr tIns="180000" bIns="0" anchor="ctr">
            <a:normAutofit/>
          </a:bodyPr>
          <a:lstStyle>
            <a:lvl1pPr marL="0" indent="0">
              <a:lnSpc>
                <a:spcPct val="90000"/>
              </a:lnSpc>
              <a:spcBef>
                <a:spcPts val="0"/>
              </a:spcBef>
              <a:buNone/>
              <a:defRPr sz="6000" b="1" i="0">
                <a:solidFill>
                  <a:schemeClr val="bg1"/>
                </a:solidFill>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5" name="Text Placeholder 14">
            <a:extLst>
              <a:ext uri="{FF2B5EF4-FFF2-40B4-BE49-F238E27FC236}">
                <a16:creationId xmlns:a16="http://schemas.microsoft.com/office/drawing/2014/main" id="{7C03C03D-FCA9-DE4B-B7E1-B7B4C6A2E25E}"/>
              </a:ext>
            </a:extLst>
          </p:cNvPr>
          <p:cNvSpPr>
            <a:spLocks noGrp="1"/>
          </p:cNvSpPr>
          <p:nvPr>
            <p:ph type="body" sz="quarter" idx="29" hasCustomPrompt="1"/>
          </p:nvPr>
        </p:nvSpPr>
        <p:spPr>
          <a:xfrm>
            <a:off x="3431387" y="2979964"/>
            <a:ext cx="2280985" cy="907255"/>
          </a:xfrm>
        </p:spPr>
        <p:txBody>
          <a:bodyPr tIns="0">
            <a:normAutofit/>
          </a:bodyPr>
          <a:lstStyle>
            <a:lvl1pPr marL="0" indent="0">
              <a:buNone/>
              <a:defRPr sz="1400">
                <a:solidFill>
                  <a:schemeClr val="bg1"/>
                </a:solidFill>
              </a:defRPr>
            </a:lvl1pPr>
          </a:lstStyle>
          <a:p>
            <a:pPr lvl="0"/>
            <a:r>
              <a:rPr lang="en-CA" dirty="0"/>
              <a:t>Click to add short sentence about statistic</a:t>
            </a:r>
            <a:endParaRPr lang="en-US" dirty="0"/>
          </a:p>
        </p:txBody>
      </p:sp>
      <p:sp>
        <p:nvSpPr>
          <p:cNvPr id="17" name="Text Placeholder 4">
            <a:extLst>
              <a:ext uri="{FF2B5EF4-FFF2-40B4-BE49-F238E27FC236}">
                <a16:creationId xmlns:a16="http://schemas.microsoft.com/office/drawing/2014/main" id="{34BC9FA6-EBFB-8041-83B1-29E839FF839A}"/>
              </a:ext>
            </a:extLst>
          </p:cNvPr>
          <p:cNvSpPr>
            <a:spLocks noGrp="1"/>
          </p:cNvSpPr>
          <p:nvPr>
            <p:ph type="body" sz="quarter" idx="30" hasCustomPrompt="1"/>
          </p:nvPr>
        </p:nvSpPr>
        <p:spPr>
          <a:xfrm>
            <a:off x="6411528" y="2016579"/>
            <a:ext cx="2280542" cy="963385"/>
          </a:xfrm>
        </p:spPr>
        <p:txBody>
          <a:bodyPr tIns="180000" bIns="0" anchor="ctr">
            <a:normAutofit/>
          </a:bodyPr>
          <a:lstStyle>
            <a:lvl1pPr marL="0" indent="0">
              <a:lnSpc>
                <a:spcPct val="90000"/>
              </a:lnSpc>
              <a:spcBef>
                <a:spcPts val="0"/>
              </a:spcBef>
              <a:buNone/>
              <a:defRPr sz="6000" b="1" i="0">
                <a:solidFill>
                  <a:schemeClr val="bg1"/>
                </a:solidFill>
                <a:latin typeface="ITC Avant Garde Pro Bk" charset="0"/>
                <a:ea typeface="ITC Avant Garde Pro Bk" charset="0"/>
                <a:cs typeface="ITC Avant Garde Pro Bk" charset="0"/>
              </a:defRPr>
            </a:lvl1pPr>
            <a:lvl2pPr marL="457200" indent="0">
              <a:buNone/>
              <a:defRPr sz="8800" b="1" i="0">
                <a:latin typeface="ITC Avant Garde Pro Md" charset="0"/>
                <a:ea typeface="ITC Avant Garde Pro Md" charset="0"/>
                <a:cs typeface="ITC Avant Garde Pro Md" charset="0"/>
              </a:defRPr>
            </a:lvl2pPr>
            <a:lvl3pPr marL="914400" indent="0">
              <a:buNone/>
              <a:defRPr sz="8800" b="1" i="0">
                <a:latin typeface="ITC Avant Garde Pro Md" charset="0"/>
                <a:ea typeface="ITC Avant Garde Pro Md" charset="0"/>
                <a:cs typeface="ITC Avant Garde Pro Md" charset="0"/>
              </a:defRPr>
            </a:lvl3pPr>
            <a:lvl4pPr marL="1371600" indent="0">
              <a:buNone/>
              <a:defRPr sz="8800" b="1" i="0">
                <a:latin typeface="ITC Avant Garde Pro Md" charset="0"/>
                <a:ea typeface="ITC Avant Garde Pro Md" charset="0"/>
                <a:cs typeface="ITC Avant Garde Pro Md" charset="0"/>
              </a:defRPr>
            </a:lvl4pPr>
            <a:lvl5pPr marL="1828800" indent="0">
              <a:buNone/>
              <a:defRPr sz="8800" b="1" i="0">
                <a:latin typeface="ITC Avant Garde Pro Md" charset="0"/>
                <a:ea typeface="ITC Avant Garde Pro Md" charset="0"/>
                <a:cs typeface="ITC Avant Garde Pro Md" charset="0"/>
              </a:defRPr>
            </a:lvl5pPr>
          </a:lstStyle>
          <a:p>
            <a:pPr lvl="0"/>
            <a:r>
              <a:rPr lang="en-CA" dirty="0"/>
              <a:t>XX%</a:t>
            </a:r>
            <a:endParaRPr lang="en-US" dirty="0"/>
          </a:p>
        </p:txBody>
      </p:sp>
      <p:sp>
        <p:nvSpPr>
          <p:cNvPr id="18" name="Text Placeholder 14">
            <a:extLst>
              <a:ext uri="{FF2B5EF4-FFF2-40B4-BE49-F238E27FC236}">
                <a16:creationId xmlns:a16="http://schemas.microsoft.com/office/drawing/2014/main" id="{7DE50CA3-5382-4E4E-9114-437A6A29E48B}"/>
              </a:ext>
            </a:extLst>
          </p:cNvPr>
          <p:cNvSpPr>
            <a:spLocks noGrp="1"/>
          </p:cNvSpPr>
          <p:nvPr>
            <p:ph type="body" sz="quarter" idx="31" hasCustomPrompt="1"/>
          </p:nvPr>
        </p:nvSpPr>
        <p:spPr>
          <a:xfrm>
            <a:off x="6411307" y="2979964"/>
            <a:ext cx="2280985" cy="907255"/>
          </a:xfrm>
        </p:spPr>
        <p:txBody>
          <a:bodyPr tIns="0">
            <a:normAutofit/>
          </a:bodyPr>
          <a:lstStyle>
            <a:lvl1pPr marL="0" indent="0">
              <a:buNone/>
              <a:defRPr sz="1400">
                <a:solidFill>
                  <a:schemeClr val="bg1"/>
                </a:solidFill>
              </a:defRPr>
            </a:lvl1pPr>
          </a:lstStyle>
          <a:p>
            <a:pPr lvl="0"/>
            <a:r>
              <a:rPr lang="en-CA" dirty="0"/>
              <a:t>Click to add short sentence about statistic</a:t>
            </a:r>
            <a:endParaRPr lang="en-US" dirty="0"/>
          </a:p>
        </p:txBody>
      </p:sp>
      <p:sp>
        <p:nvSpPr>
          <p:cNvPr id="32" name="Freeform 31">
            <a:extLst>
              <a:ext uri="{FF2B5EF4-FFF2-40B4-BE49-F238E27FC236}">
                <a16:creationId xmlns:a16="http://schemas.microsoft.com/office/drawing/2014/main" id="{2A137923-CAB9-B741-8FCD-4B6FA4F212EC}"/>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0984470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481DE-B6C6-F847-92C0-310D6969406B}"/>
              </a:ext>
            </a:extLst>
          </p:cNvPr>
          <p:cNvSpPr>
            <a:spLocks noGrp="1"/>
          </p:cNvSpPr>
          <p:nvPr>
            <p:ph type="title" hasCustomPrompt="1"/>
          </p:nvPr>
        </p:nvSpPr>
        <p:spPr/>
        <p:txBody>
          <a:bodyPr/>
          <a:lstStyle>
            <a:lvl1pPr algn="ctr">
              <a:defRPr/>
            </a:lvl1pPr>
          </a:lstStyle>
          <a:p>
            <a:r>
              <a:rPr lang="en-US" dirty="0"/>
              <a:t>Add title</a:t>
            </a:r>
          </a:p>
        </p:txBody>
      </p:sp>
      <p:sp>
        <p:nvSpPr>
          <p:cNvPr id="4" name="Footer Placeholder 3">
            <a:extLst>
              <a:ext uri="{FF2B5EF4-FFF2-40B4-BE49-F238E27FC236}">
                <a16:creationId xmlns:a16="http://schemas.microsoft.com/office/drawing/2014/main" id="{8313F9FD-5F11-4A4C-B71E-82FA923DF14E}"/>
              </a:ext>
            </a:extLst>
          </p:cNvPr>
          <p:cNvSpPr>
            <a:spLocks noGrp="1"/>
          </p:cNvSpPr>
          <p:nvPr>
            <p:ph type="ftr" sz="quarter" idx="10"/>
          </p:nvPr>
        </p:nvSpPr>
        <p:spPr/>
        <p:txBody>
          <a:bodyPr/>
          <a:lstStyle/>
          <a:p>
            <a:r>
              <a:rPr lang="en-US" dirty="0"/>
              <a:t>CROWDSTRIKE</a:t>
            </a:r>
          </a:p>
        </p:txBody>
      </p:sp>
      <p:sp>
        <p:nvSpPr>
          <p:cNvPr id="17" name="Freeform 16">
            <a:extLst>
              <a:ext uri="{FF2B5EF4-FFF2-40B4-BE49-F238E27FC236}">
                <a16:creationId xmlns:a16="http://schemas.microsoft.com/office/drawing/2014/main" id="{BF1A8F8A-6B8C-2747-B649-C1BA6D9BED0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81097121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Only - Beak">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389B8B-4695-054F-98D6-AF8B0C8635E2}"/>
              </a:ext>
            </a:extLst>
          </p:cNvPr>
          <p:cNvPicPr>
            <a:picLocks noChangeAspect="1"/>
          </p:cNvPicPr>
          <p:nvPr userDrawn="1"/>
        </p:nvPicPr>
        <p:blipFill rotWithShape="1">
          <a:blip r:embed="rId2">
            <a:alphaModFix amt="35000"/>
          </a:blip>
          <a:srcRect l="-2777" t="-2172" r="32076" b="61290"/>
          <a:stretch/>
        </p:blipFill>
        <p:spPr>
          <a:xfrm>
            <a:off x="985361" y="0"/>
            <a:ext cx="8158639" cy="5143500"/>
          </a:xfrm>
          <a:prstGeom prst="rect">
            <a:avLst/>
          </a:prstGeom>
        </p:spPr>
      </p:pic>
      <p:sp>
        <p:nvSpPr>
          <p:cNvPr id="23" name="Rectangle 22">
            <a:extLst>
              <a:ext uri="{FF2B5EF4-FFF2-40B4-BE49-F238E27FC236}">
                <a16:creationId xmlns:a16="http://schemas.microsoft.com/office/drawing/2014/main" id="{482F7BEA-1BB8-D945-BB5C-DB10E05BE083}"/>
              </a:ext>
            </a:extLst>
          </p:cNvPr>
          <p:cNvSpPr/>
          <p:nvPr userDrawn="1"/>
        </p:nvSpPr>
        <p:spPr>
          <a:xfrm rot="16200000">
            <a:off x="2639746" y="-2639747"/>
            <a:ext cx="3864509" cy="9144003"/>
          </a:xfrm>
          <a:prstGeom prst="rect">
            <a:avLst/>
          </a:prstGeom>
          <a:gradFill>
            <a:gsLst>
              <a:gs pos="75000">
                <a:srgbClr val="FFFFFF">
                  <a:alpha val="90000"/>
                </a:srgbClr>
              </a:gs>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solidFill>
                  <a:schemeClr val="tx2"/>
                </a:solidFill>
              </a:defRPr>
            </a:lvl1pPr>
          </a:lstStyle>
          <a:p>
            <a:r>
              <a:rPr lang="en-US" dirty="0"/>
              <a:t>Add title</a:t>
            </a:r>
          </a:p>
        </p:txBody>
      </p:sp>
      <p:sp>
        <p:nvSpPr>
          <p:cNvPr id="31" name="Freeform 30">
            <a:extLst>
              <a:ext uri="{FF2B5EF4-FFF2-40B4-BE49-F238E27FC236}">
                <a16:creationId xmlns:a16="http://schemas.microsoft.com/office/drawing/2014/main" id="{F28EC5F9-E6B7-A94D-BD5E-884D3F22451E}"/>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
        <p:nvSpPr>
          <p:cNvPr id="2" name="Footer Placeholder 1">
            <a:extLst>
              <a:ext uri="{FF2B5EF4-FFF2-40B4-BE49-F238E27FC236}">
                <a16:creationId xmlns:a16="http://schemas.microsoft.com/office/drawing/2014/main" id="{7B3131C7-7C94-2F4D-AF3B-1A28AC302A63}"/>
              </a:ext>
            </a:extLst>
          </p:cNvPr>
          <p:cNvSpPr>
            <a:spLocks noGrp="1"/>
          </p:cNvSpPr>
          <p:nvPr>
            <p:ph type="ftr" sz="quarter" idx="10"/>
          </p:nvPr>
        </p:nvSpPr>
        <p:spPr/>
        <p:txBody>
          <a:bodyPr/>
          <a:lstStyle/>
          <a:p>
            <a:r>
              <a:rPr lang="en-US" dirty="0"/>
              <a:t>CROWDSTRIKE</a:t>
            </a:r>
          </a:p>
        </p:txBody>
      </p:sp>
      <p:grpSp>
        <p:nvGrpSpPr>
          <p:cNvPr id="12" name="Group 11">
            <a:extLst>
              <a:ext uri="{FF2B5EF4-FFF2-40B4-BE49-F238E27FC236}">
                <a16:creationId xmlns:a16="http://schemas.microsoft.com/office/drawing/2014/main" id="{9BF64299-5A4B-AE48-B88C-E1C51AD32138}"/>
              </a:ext>
            </a:extLst>
          </p:cNvPr>
          <p:cNvGrpSpPr/>
          <p:nvPr userDrawn="1"/>
        </p:nvGrpSpPr>
        <p:grpSpPr>
          <a:xfrm>
            <a:off x="0" y="165548"/>
            <a:ext cx="1386998" cy="270289"/>
            <a:chOff x="0" y="165548"/>
            <a:chExt cx="1386998" cy="270289"/>
          </a:xfrm>
        </p:grpSpPr>
        <p:sp>
          <p:nvSpPr>
            <p:cNvPr id="13" name="Rectangle 12">
              <a:extLst>
                <a:ext uri="{FF2B5EF4-FFF2-40B4-BE49-F238E27FC236}">
                  <a16:creationId xmlns:a16="http://schemas.microsoft.com/office/drawing/2014/main" id="{D9C8AFD3-66CD-BE4F-BD2C-D12C23F914EC}"/>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4" name="Group 13">
              <a:extLst>
                <a:ext uri="{FF2B5EF4-FFF2-40B4-BE49-F238E27FC236}">
                  <a16:creationId xmlns:a16="http://schemas.microsoft.com/office/drawing/2014/main" id="{1CB2FAA9-754C-C348-BD48-E9F914AF0BF8}"/>
                </a:ext>
              </a:extLst>
            </p:cNvPr>
            <p:cNvGrpSpPr/>
            <p:nvPr userDrawn="1"/>
          </p:nvGrpSpPr>
          <p:grpSpPr>
            <a:xfrm>
              <a:off x="290556" y="165548"/>
              <a:ext cx="1096442" cy="270289"/>
              <a:chOff x="575009" y="2399353"/>
              <a:chExt cx="2305674" cy="557505"/>
            </a:xfrm>
          </p:grpSpPr>
          <p:sp>
            <p:nvSpPr>
              <p:cNvPr id="15" name="Rectangle 14">
                <a:extLst>
                  <a:ext uri="{FF2B5EF4-FFF2-40B4-BE49-F238E27FC236}">
                    <a16:creationId xmlns:a16="http://schemas.microsoft.com/office/drawing/2014/main" id="{B5881DFE-C289-4D48-8343-8170E92EC7EF}"/>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16" name="Graphic 15">
                <a:extLst>
                  <a:ext uri="{FF2B5EF4-FFF2-40B4-BE49-F238E27FC236}">
                    <a16:creationId xmlns:a16="http://schemas.microsoft.com/office/drawing/2014/main" id="{26EBAC05-5E6A-E045-A106-4D2B3161357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42485409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Only - Wing">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9BEBB95-3E98-B14B-93A1-737FB2A5B73B}"/>
              </a:ext>
            </a:extLst>
          </p:cNvPr>
          <p:cNvPicPr>
            <a:picLocks noChangeAspect="1"/>
          </p:cNvPicPr>
          <p:nvPr userDrawn="1"/>
        </p:nvPicPr>
        <p:blipFill rotWithShape="1">
          <a:blip r:embed="rId2">
            <a:alphaModFix amt="35000"/>
          </a:blip>
          <a:srcRect l="1997" t="54639" r="37271" b="5839"/>
          <a:stretch/>
        </p:blipFill>
        <p:spPr>
          <a:xfrm>
            <a:off x="0" y="0"/>
            <a:ext cx="9144000" cy="5143500"/>
          </a:xfrm>
          <a:prstGeom prst="rect">
            <a:avLst/>
          </a:prstGeom>
        </p:spPr>
      </p:pic>
      <p:sp>
        <p:nvSpPr>
          <p:cNvPr id="13" name="Rectangle 12">
            <a:extLst>
              <a:ext uri="{FF2B5EF4-FFF2-40B4-BE49-F238E27FC236}">
                <a16:creationId xmlns:a16="http://schemas.microsoft.com/office/drawing/2014/main" id="{0D65D4AB-BDFC-9C43-B925-AB19B6E2D69B}"/>
              </a:ext>
            </a:extLst>
          </p:cNvPr>
          <p:cNvSpPr/>
          <p:nvPr userDrawn="1"/>
        </p:nvSpPr>
        <p:spPr>
          <a:xfrm rot="16200000">
            <a:off x="2639746" y="-2639747"/>
            <a:ext cx="3864509" cy="9144003"/>
          </a:xfrm>
          <a:prstGeom prst="rect">
            <a:avLst/>
          </a:prstGeom>
          <a:gradFill>
            <a:gsLst>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solidFill>
                  <a:schemeClr val="tx2"/>
                </a:solidFill>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solidFill>
                <a:schemeClr val="tx2"/>
              </a:solidFill>
            </a:endParaRPr>
          </a:p>
        </p:txBody>
      </p:sp>
      <p:sp>
        <p:nvSpPr>
          <p:cNvPr id="2" name="Footer Placeholder 1">
            <a:extLst>
              <a:ext uri="{FF2B5EF4-FFF2-40B4-BE49-F238E27FC236}">
                <a16:creationId xmlns:a16="http://schemas.microsoft.com/office/drawing/2014/main" id="{54BED661-F7F0-1740-B1FB-4A618D4000E2}"/>
              </a:ext>
            </a:extLst>
          </p:cNvPr>
          <p:cNvSpPr>
            <a:spLocks noGrp="1"/>
          </p:cNvSpPr>
          <p:nvPr>
            <p:ph type="ftr" sz="quarter" idx="10"/>
          </p:nvPr>
        </p:nvSpPr>
        <p:spPr/>
        <p:txBody>
          <a:bodyPr/>
          <a:lstStyle/>
          <a:p>
            <a:r>
              <a:rPr lang="en-US" dirty="0"/>
              <a:t>CROWDSTRIKE</a:t>
            </a:r>
          </a:p>
        </p:txBody>
      </p:sp>
      <p:grpSp>
        <p:nvGrpSpPr>
          <p:cNvPr id="12" name="Group 11">
            <a:extLst>
              <a:ext uri="{FF2B5EF4-FFF2-40B4-BE49-F238E27FC236}">
                <a16:creationId xmlns:a16="http://schemas.microsoft.com/office/drawing/2014/main" id="{C6915CF8-AF50-8344-B23F-D8E0A5773C30}"/>
              </a:ext>
            </a:extLst>
          </p:cNvPr>
          <p:cNvGrpSpPr/>
          <p:nvPr userDrawn="1"/>
        </p:nvGrpSpPr>
        <p:grpSpPr>
          <a:xfrm>
            <a:off x="0" y="165548"/>
            <a:ext cx="1386998" cy="270289"/>
            <a:chOff x="0" y="165548"/>
            <a:chExt cx="1386998" cy="270289"/>
          </a:xfrm>
        </p:grpSpPr>
        <p:sp>
          <p:nvSpPr>
            <p:cNvPr id="15" name="Rectangle 14">
              <a:extLst>
                <a:ext uri="{FF2B5EF4-FFF2-40B4-BE49-F238E27FC236}">
                  <a16:creationId xmlns:a16="http://schemas.microsoft.com/office/drawing/2014/main" id="{7C92B1ED-4CD2-E944-B86F-77EAA8982A2A}"/>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6" name="Group 15">
              <a:extLst>
                <a:ext uri="{FF2B5EF4-FFF2-40B4-BE49-F238E27FC236}">
                  <a16:creationId xmlns:a16="http://schemas.microsoft.com/office/drawing/2014/main" id="{D332D2AC-48AD-8E4B-9EA4-780F40A89A2B}"/>
                </a:ext>
              </a:extLst>
            </p:cNvPr>
            <p:cNvGrpSpPr/>
            <p:nvPr userDrawn="1"/>
          </p:nvGrpSpPr>
          <p:grpSpPr>
            <a:xfrm>
              <a:off x="290556" y="165548"/>
              <a:ext cx="1096442" cy="270289"/>
              <a:chOff x="575009" y="2399353"/>
              <a:chExt cx="2305674" cy="557505"/>
            </a:xfrm>
          </p:grpSpPr>
          <p:sp>
            <p:nvSpPr>
              <p:cNvPr id="17" name="Rectangle 16">
                <a:extLst>
                  <a:ext uri="{FF2B5EF4-FFF2-40B4-BE49-F238E27FC236}">
                    <a16:creationId xmlns:a16="http://schemas.microsoft.com/office/drawing/2014/main" id="{C2EB447F-D75F-BE47-826F-C8EF32AD1768}"/>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3" name="Graphic 22">
                <a:extLst>
                  <a:ext uri="{FF2B5EF4-FFF2-40B4-BE49-F238E27FC236}">
                    <a16:creationId xmlns:a16="http://schemas.microsoft.com/office/drawing/2014/main" id="{17FEF3B5-08DC-7F41-BE42-CA1F016A9C7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89382614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Only - Claw">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0F6593-18E5-5D44-9031-37BC84F13729}"/>
              </a:ext>
            </a:extLst>
          </p:cNvPr>
          <p:cNvPicPr>
            <a:picLocks noChangeAspect="1"/>
          </p:cNvPicPr>
          <p:nvPr userDrawn="1"/>
        </p:nvPicPr>
        <p:blipFill rotWithShape="1">
          <a:blip r:embed="rId2"/>
          <a:srcRect l="36386" t="6225" b="40285"/>
          <a:stretch/>
        </p:blipFill>
        <p:spPr>
          <a:xfrm>
            <a:off x="0" y="0"/>
            <a:ext cx="7959850" cy="5143500"/>
          </a:xfrm>
          <a:prstGeom prst="rect">
            <a:avLst/>
          </a:prstGeom>
        </p:spPr>
      </p:pic>
      <p:sp>
        <p:nvSpPr>
          <p:cNvPr id="13" name="Rectangle 12">
            <a:extLst>
              <a:ext uri="{FF2B5EF4-FFF2-40B4-BE49-F238E27FC236}">
                <a16:creationId xmlns:a16="http://schemas.microsoft.com/office/drawing/2014/main" id="{E1E90DEE-EBAC-F64C-A6B2-A88C04E45BC1}"/>
              </a:ext>
            </a:extLst>
          </p:cNvPr>
          <p:cNvSpPr/>
          <p:nvPr userDrawn="1"/>
        </p:nvSpPr>
        <p:spPr>
          <a:xfrm rot="5400000">
            <a:off x="3175495" y="-825006"/>
            <a:ext cx="2793008" cy="9144003"/>
          </a:xfrm>
          <a:prstGeom prst="rect">
            <a:avLst/>
          </a:prstGeom>
          <a:gradFill>
            <a:gsLst>
              <a:gs pos="75000">
                <a:srgbClr val="FFFFFF">
                  <a:alpha val="90000"/>
                </a:srgbClr>
              </a:gs>
              <a:gs pos="0">
                <a:schemeClr val="bg1">
                  <a:alpha val="0"/>
                </a:schemeClr>
              </a:gs>
              <a:gs pos="99000">
                <a:schemeClr val="bg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solidFill>
                  <a:schemeClr val="tx2"/>
                </a:solidFill>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
        <p:nvSpPr>
          <p:cNvPr id="2" name="Footer Placeholder 1">
            <a:extLst>
              <a:ext uri="{FF2B5EF4-FFF2-40B4-BE49-F238E27FC236}">
                <a16:creationId xmlns:a16="http://schemas.microsoft.com/office/drawing/2014/main" id="{61F6E9BB-E6A2-B24E-881E-6AA7DD057295}"/>
              </a:ext>
            </a:extLst>
          </p:cNvPr>
          <p:cNvSpPr>
            <a:spLocks noGrp="1"/>
          </p:cNvSpPr>
          <p:nvPr>
            <p:ph type="ftr" sz="quarter" idx="10"/>
          </p:nvPr>
        </p:nvSpPr>
        <p:spPr/>
        <p:txBody>
          <a:bodyPr/>
          <a:lstStyle/>
          <a:p>
            <a:r>
              <a:rPr lang="en-US" dirty="0"/>
              <a:t>CROWDSTRIKE</a:t>
            </a:r>
          </a:p>
        </p:txBody>
      </p:sp>
      <p:grpSp>
        <p:nvGrpSpPr>
          <p:cNvPr id="12" name="Group 11">
            <a:extLst>
              <a:ext uri="{FF2B5EF4-FFF2-40B4-BE49-F238E27FC236}">
                <a16:creationId xmlns:a16="http://schemas.microsoft.com/office/drawing/2014/main" id="{DAF4087A-C6C6-EF4F-8280-C3520180303A}"/>
              </a:ext>
            </a:extLst>
          </p:cNvPr>
          <p:cNvGrpSpPr/>
          <p:nvPr userDrawn="1"/>
        </p:nvGrpSpPr>
        <p:grpSpPr>
          <a:xfrm>
            <a:off x="0" y="165548"/>
            <a:ext cx="1386998" cy="270289"/>
            <a:chOff x="0" y="165548"/>
            <a:chExt cx="1386998" cy="270289"/>
          </a:xfrm>
        </p:grpSpPr>
        <p:sp>
          <p:nvSpPr>
            <p:cNvPr id="15" name="Rectangle 14">
              <a:extLst>
                <a:ext uri="{FF2B5EF4-FFF2-40B4-BE49-F238E27FC236}">
                  <a16:creationId xmlns:a16="http://schemas.microsoft.com/office/drawing/2014/main" id="{497FEEA2-DB2C-DE4D-920B-13A3D44216E8}"/>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6" name="Group 15">
              <a:extLst>
                <a:ext uri="{FF2B5EF4-FFF2-40B4-BE49-F238E27FC236}">
                  <a16:creationId xmlns:a16="http://schemas.microsoft.com/office/drawing/2014/main" id="{44D79572-321E-1E4C-9A96-CFBD146B741B}"/>
                </a:ext>
              </a:extLst>
            </p:cNvPr>
            <p:cNvGrpSpPr/>
            <p:nvPr userDrawn="1"/>
          </p:nvGrpSpPr>
          <p:grpSpPr>
            <a:xfrm>
              <a:off x="290556" y="165548"/>
              <a:ext cx="1096442" cy="270289"/>
              <a:chOff x="575009" y="2399353"/>
              <a:chExt cx="2305674" cy="557505"/>
            </a:xfrm>
          </p:grpSpPr>
          <p:sp>
            <p:nvSpPr>
              <p:cNvPr id="17" name="Rectangle 16">
                <a:extLst>
                  <a:ext uri="{FF2B5EF4-FFF2-40B4-BE49-F238E27FC236}">
                    <a16:creationId xmlns:a16="http://schemas.microsoft.com/office/drawing/2014/main" id="{D89D3FFC-6FCD-C748-A0B2-4B5C8D0CB34F}"/>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3" name="Graphic 22">
                <a:extLst>
                  <a:ext uri="{FF2B5EF4-FFF2-40B4-BE49-F238E27FC236}">
                    <a16:creationId xmlns:a16="http://schemas.microsoft.com/office/drawing/2014/main" id="{70347BCD-4029-4A46-A1DB-1BFD7F1D333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1463849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ivider White - Beak">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91198FD7-4A61-D047-9FAA-799DE14B12C2}"/>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14" name="Freeform 13">
            <a:extLst>
              <a:ext uri="{FF2B5EF4-FFF2-40B4-BE49-F238E27FC236}">
                <a16:creationId xmlns:a16="http://schemas.microsoft.com/office/drawing/2014/main" id="{3A28244C-4D23-BC4B-848F-B0E45AE6D803}"/>
              </a:ext>
            </a:extLst>
          </p:cNvPr>
          <p:cNvSpPr/>
          <p:nvPr userDrawn="1"/>
        </p:nvSpPr>
        <p:spPr>
          <a:xfrm>
            <a:off x="3592091" y="0"/>
            <a:ext cx="5551909" cy="5164428"/>
          </a:xfrm>
          <a:custGeom>
            <a:avLst/>
            <a:gdLst>
              <a:gd name="connsiteX0" fmla="*/ 0 w 5551909"/>
              <a:gd name="connsiteY0" fmla="*/ 0 h 5164428"/>
              <a:gd name="connsiteX1" fmla="*/ 1746391 w 5551909"/>
              <a:gd name="connsiteY1" fmla="*/ 0 h 5164428"/>
              <a:gd name="connsiteX2" fmla="*/ 2516235 w 5551909"/>
              <a:gd name="connsiteY2" fmla="*/ 0 h 5164428"/>
              <a:gd name="connsiteX3" fmla="*/ 5551909 w 5551909"/>
              <a:gd name="connsiteY3" fmla="*/ 0 h 5164428"/>
              <a:gd name="connsiteX4" fmla="*/ 5551909 w 5551909"/>
              <a:gd name="connsiteY4" fmla="*/ 5164428 h 5164428"/>
              <a:gd name="connsiteX5" fmla="*/ 2516235 w 5551909"/>
              <a:gd name="connsiteY5" fmla="*/ 5164428 h 5164428"/>
              <a:gd name="connsiteX6" fmla="*/ 1746391 w 5551909"/>
              <a:gd name="connsiteY6" fmla="*/ 5164428 h 5164428"/>
              <a:gd name="connsiteX7" fmla="*/ 194841 w 5551909"/>
              <a:gd name="connsiteY7" fmla="*/ 5164428 h 5164428"/>
              <a:gd name="connsiteX8" fmla="*/ 1146472 w 5551909"/>
              <a:gd name="connsiteY8" fmla="*/ 3690668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51909" h="5164428">
                <a:moveTo>
                  <a:pt x="0" y="0"/>
                </a:moveTo>
                <a:lnTo>
                  <a:pt x="1746391" y="0"/>
                </a:lnTo>
                <a:lnTo>
                  <a:pt x="2516235" y="0"/>
                </a:lnTo>
                <a:lnTo>
                  <a:pt x="5551909" y="0"/>
                </a:lnTo>
                <a:lnTo>
                  <a:pt x="5551909" y="5164428"/>
                </a:lnTo>
                <a:lnTo>
                  <a:pt x="2516235" y="5164428"/>
                </a:lnTo>
                <a:lnTo>
                  <a:pt x="1746391" y="5164428"/>
                </a:lnTo>
                <a:lnTo>
                  <a:pt x="194841" y="5164428"/>
                </a:lnTo>
                <a:lnTo>
                  <a:pt x="1146472" y="3690668"/>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lvl1pPr>
              <a:defRPr>
                <a:solidFill>
                  <a:schemeClr val="bg1"/>
                </a:solidFill>
              </a:defRPr>
            </a:lvl1p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
        <p:nvSpPr>
          <p:cNvPr id="16" name="Text Placeholder 14">
            <a:extLst>
              <a:ext uri="{FF2B5EF4-FFF2-40B4-BE49-F238E27FC236}">
                <a16:creationId xmlns:a16="http://schemas.microsoft.com/office/drawing/2014/main" id="{2892E292-432E-EA48-AABC-A5844090BC08}"/>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tx2"/>
                </a:solidFill>
                <a:latin typeface="ITC Avant Garde Pro Md" panose="02000503030000020004" pitchFamily="2" charset="77"/>
              </a:defRPr>
            </a:lvl1pPr>
          </a:lstStyle>
          <a:p>
            <a:pPr lvl="0"/>
            <a:r>
              <a:rPr lang="en-US" dirty="0"/>
              <a:t>Divider slide title</a:t>
            </a:r>
          </a:p>
        </p:txBody>
      </p:sp>
      <p:grpSp>
        <p:nvGrpSpPr>
          <p:cNvPr id="15" name="Group 14">
            <a:extLst>
              <a:ext uri="{FF2B5EF4-FFF2-40B4-BE49-F238E27FC236}">
                <a16:creationId xmlns:a16="http://schemas.microsoft.com/office/drawing/2014/main" id="{32AD8DDA-73CB-CC48-8147-C6074D5F630D}"/>
              </a:ext>
            </a:extLst>
          </p:cNvPr>
          <p:cNvGrpSpPr/>
          <p:nvPr userDrawn="1"/>
        </p:nvGrpSpPr>
        <p:grpSpPr>
          <a:xfrm>
            <a:off x="0" y="165548"/>
            <a:ext cx="1386998" cy="270289"/>
            <a:chOff x="0" y="165548"/>
            <a:chExt cx="1386998" cy="270289"/>
          </a:xfrm>
        </p:grpSpPr>
        <p:sp>
          <p:nvSpPr>
            <p:cNvPr id="17" name="Rectangle 16">
              <a:extLst>
                <a:ext uri="{FF2B5EF4-FFF2-40B4-BE49-F238E27FC236}">
                  <a16:creationId xmlns:a16="http://schemas.microsoft.com/office/drawing/2014/main" id="{982EB3D8-A389-1444-946C-98FBCBA35C7B}"/>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9" name="Group 18">
              <a:extLst>
                <a:ext uri="{FF2B5EF4-FFF2-40B4-BE49-F238E27FC236}">
                  <a16:creationId xmlns:a16="http://schemas.microsoft.com/office/drawing/2014/main" id="{75CE608D-2190-6242-A68D-3FBB3CD928C8}"/>
                </a:ext>
              </a:extLst>
            </p:cNvPr>
            <p:cNvGrpSpPr/>
            <p:nvPr userDrawn="1"/>
          </p:nvGrpSpPr>
          <p:grpSpPr>
            <a:xfrm>
              <a:off x="290556" y="165548"/>
              <a:ext cx="1096442" cy="270289"/>
              <a:chOff x="575009" y="2399353"/>
              <a:chExt cx="2305674" cy="557505"/>
            </a:xfrm>
          </p:grpSpPr>
          <p:sp>
            <p:nvSpPr>
              <p:cNvPr id="20" name="Rectangle 19">
                <a:extLst>
                  <a:ext uri="{FF2B5EF4-FFF2-40B4-BE49-F238E27FC236}">
                    <a16:creationId xmlns:a16="http://schemas.microsoft.com/office/drawing/2014/main" id="{437EE19E-F1A1-694C-BC4F-24FFBA69BACF}"/>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1" name="Graphic 20">
                <a:extLst>
                  <a:ext uri="{FF2B5EF4-FFF2-40B4-BE49-F238E27FC236}">
                    <a16:creationId xmlns:a16="http://schemas.microsoft.com/office/drawing/2014/main" id="{5CCF42C3-BBB5-104A-8370-D85A0D60DD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03936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tmplLst>
          <p:tmpl lvl="1">
            <p:tnLst>
              <p:par>
                <p:cTn presetID="10"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ivider White - Win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7F6A76-182D-3C40-AD82-F7826775CE84}"/>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14" name="Freeform 13">
            <a:extLst>
              <a:ext uri="{FF2B5EF4-FFF2-40B4-BE49-F238E27FC236}">
                <a16:creationId xmlns:a16="http://schemas.microsoft.com/office/drawing/2014/main" id="{C1533BE3-9CE6-BA43-A458-38E01ABE6E58}"/>
              </a:ext>
            </a:extLst>
          </p:cNvPr>
          <p:cNvSpPr/>
          <p:nvPr userDrawn="1"/>
        </p:nvSpPr>
        <p:spPr>
          <a:xfrm>
            <a:off x="3592091" y="0"/>
            <a:ext cx="5551909" cy="5164428"/>
          </a:xfrm>
          <a:custGeom>
            <a:avLst/>
            <a:gdLst>
              <a:gd name="connsiteX0" fmla="*/ 0 w 5551909"/>
              <a:gd name="connsiteY0" fmla="*/ 0 h 5164428"/>
              <a:gd name="connsiteX1" fmla="*/ 1746391 w 5551909"/>
              <a:gd name="connsiteY1" fmla="*/ 0 h 5164428"/>
              <a:gd name="connsiteX2" fmla="*/ 2516235 w 5551909"/>
              <a:gd name="connsiteY2" fmla="*/ 0 h 5164428"/>
              <a:gd name="connsiteX3" fmla="*/ 5551909 w 5551909"/>
              <a:gd name="connsiteY3" fmla="*/ 0 h 5164428"/>
              <a:gd name="connsiteX4" fmla="*/ 5551909 w 5551909"/>
              <a:gd name="connsiteY4" fmla="*/ 5164428 h 5164428"/>
              <a:gd name="connsiteX5" fmla="*/ 2516235 w 5551909"/>
              <a:gd name="connsiteY5" fmla="*/ 5164428 h 5164428"/>
              <a:gd name="connsiteX6" fmla="*/ 1746391 w 5551909"/>
              <a:gd name="connsiteY6" fmla="*/ 5164428 h 5164428"/>
              <a:gd name="connsiteX7" fmla="*/ 194841 w 5551909"/>
              <a:gd name="connsiteY7" fmla="*/ 5164428 h 5164428"/>
              <a:gd name="connsiteX8" fmla="*/ 1146472 w 5551909"/>
              <a:gd name="connsiteY8" fmla="*/ 3690668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51909" h="5164428">
                <a:moveTo>
                  <a:pt x="0" y="0"/>
                </a:moveTo>
                <a:lnTo>
                  <a:pt x="1746391" y="0"/>
                </a:lnTo>
                <a:lnTo>
                  <a:pt x="2516235" y="0"/>
                </a:lnTo>
                <a:lnTo>
                  <a:pt x="5551909" y="0"/>
                </a:lnTo>
                <a:lnTo>
                  <a:pt x="5551909" y="5164428"/>
                </a:lnTo>
                <a:lnTo>
                  <a:pt x="2516235" y="5164428"/>
                </a:lnTo>
                <a:lnTo>
                  <a:pt x="1746391" y="5164428"/>
                </a:lnTo>
                <a:lnTo>
                  <a:pt x="194841" y="5164428"/>
                </a:lnTo>
                <a:lnTo>
                  <a:pt x="1146472" y="3690668"/>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lvl1pPr>
              <a:defRPr>
                <a:solidFill>
                  <a:schemeClr val="bg1"/>
                </a:solidFill>
              </a:defRPr>
            </a:lvl1p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
        <p:nvSpPr>
          <p:cNvPr id="16" name="Text Placeholder 14">
            <a:extLst>
              <a:ext uri="{FF2B5EF4-FFF2-40B4-BE49-F238E27FC236}">
                <a16:creationId xmlns:a16="http://schemas.microsoft.com/office/drawing/2014/main" id="{2892E292-432E-EA48-AABC-A5844090BC08}"/>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tx2"/>
                </a:solidFill>
                <a:latin typeface="ITC Avant Garde Pro Md" panose="02000503030000020004" pitchFamily="2" charset="77"/>
              </a:defRPr>
            </a:lvl1pPr>
          </a:lstStyle>
          <a:p>
            <a:pPr lvl="0"/>
            <a:r>
              <a:rPr lang="en-US" dirty="0"/>
              <a:t>Divider slide title</a:t>
            </a:r>
          </a:p>
        </p:txBody>
      </p:sp>
      <p:grpSp>
        <p:nvGrpSpPr>
          <p:cNvPr id="15" name="Group 14">
            <a:extLst>
              <a:ext uri="{FF2B5EF4-FFF2-40B4-BE49-F238E27FC236}">
                <a16:creationId xmlns:a16="http://schemas.microsoft.com/office/drawing/2014/main" id="{B8C3FD5B-A35D-A146-A19C-FA8232EE4443}"/>
              </a:ext>
            </a:extLst>
          </p:cNvPr>
          <p:cNvGrpSpPr/>
          <p:nvPr userDrawn="1"/>
        </p:nvGrpSpPr>
        <p:grpSpPr>
          <a:xfrm>
            <a:off x="0" y="165548"/>
            <a:ext cx="1386998" cy="270289"/>
            <a:chOff x="0" y="165548"/>
            <a:chExt cx="1386998" cy="270289"/>
          </a:xfrm>
        </p:grpSpPr>
        <p:sp>
          <p:nvSpPr>
            <p:cNvPr id="17" name="Rectangle 16">
              <a:extLst>
                <a:ext uri="{FF2B5EF4-FFF2-40B4-BE49-F238E27FC236}">
                  <a16:creationId xmlns:a16="http://schemas.microsoft.com/office/drawing/2014/main" id="{D00E3411-52E9-064D-85F7-3904450DCB38}"/>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8" name="Group 17">
              <a:extLst>
                <a:ext uri="{FF2B5EF4-FFF2-40B4-BE49-F238E27FC236}">
                  <a16:creationId xmlns:a16="http://schemas.microsoft.com/office/drawing/2014/main" id="{24EDD4A9-4057-E24E-A095-6FE71672F0E8}"/>
                </a:ext>
              </a:extLst>
            </p:cNvPr>
            <p:cNvGrpSpPr/>
            <p:nvPr userDrawn="1"/>
          </p:nvGrpSpPr>
          <p:grpSpPr>
            <a:xfrm>
              <a:off x="290556" y="165548"/>
              <a:ext cx="1096442" cy="270289"/>
              <a:chOff x="575009" y="2399353"/>
              <a:chExt cx="2305674" cy="557505"/>
            </a:xfrm>
          </p:grpSpPr>
          <p:sp>
            <p:nvSpPr>
              <p:cNvPr id="19" name="Rectangle 18">
                <a:extLst>
                  <a:ext uri="{FF2B5EF4-FFF2-40B4-BE49-F238E27FC236}">
                    <a16:creationId xmlns:a16="http://schemas.microsoft.com/office/drawing/2014/main" id="{604E2CBD-2FEE-F64F-90BE-6D85D58A9665}"/>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0" name="Graphic 19">
                <a:extLst>
                  <a:ext uri="{FF2B5EF4-FFF2-40B4-BE49-F238E27FC236}">
                    <a16:creationId xmlns:a16="http://schemas.microsoft.com/office/drawing/2014/main" id="{CF15EBC8-CC37-4C4A-B44E-11ACCF505D2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72143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tmplLst>
          <p:tmpl lvl="1">
            <p:tnLst>
              <p:par>
                <p:cTn presetID="10"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ivider White - Claw">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17066F8-20CA-1A4A-84BF-7C568CD5E4D2}"/>
              </a:ext>
            </a:extLst>
          </p:cNvPr>
          <p:cNvPicPr>
            <a:picLocks noChangeAspect="1"/>
          </p:cNvPicPr>
          <p:nvPr userDrawn="1"/>
        </p:nvPicPr>
        <p:blipFill>
          <a:blip r:embed="rId2"/>
          <a:stretch>
            <a:fillRect/>
          </a:stretch>
        </p:blipFill>
        <p:spPr>
          <a:xfrm>
            <a:off x="0" y="457"/>
            <a:ext cx="9144000" cy="5142586"/>
          </a:xfrm>
          <a:prstGeom prst="rect">
            <a:avLst/>
          </a:prstGeom>
        </p:spPr>
      </p:pic>
      <p:sp>
        <p:nvSpPr>
          <p:cNvPr id="14" name="Freeform 13">
            <a:extLst>
              <a:ext uri="{FF2B5EF4-FFF2-40B4-BE49-F238E27FC236}">
                <a16:creationId xmlns:a16="http://schemas.microsoft.com/office/drawing/2014/main" id="{8E840B51-AAF3-8444-9C5F-3DD91F336532}"/>
              </a:ext>
            </a:extLst>
          </p:cNvPr>
          <p:cNvSpPr/>
          <p:nvPr userDrawn="1"/>
        </p:nvSpPr>
        <p:spPr>
          <a:xfrm>
            <a:off x="3592091" y="0"/>
            <a:ext cx="5551909" cy="5164428"/>
          </a:xfrm>
          <a:custGeom>
            <a:avLst/>
            <a:gdLst>
              <a:gd name="connsiteX0" fmla="*/ 0 w 5551909"/>
              <a:gd name="connsiteY0" fmla="*/ 0 h 5164428"/>
              <a:gd name="connsiteX1" fmla="*/ 1746391 w 5551909"/>
              <a:gd name="connsiteY1" fmla="*/ 0 h 5164428"/>
              <a:gd name="connsiteX2" fmla="*/ 2516235 w 5551909"/>
              <a:gd name="connsiteY2" fmla="*/ 0 h 5164428"/>
              <a:gd name="connsiteX3" fmla="*/ 5551909 w 5551909"/>
              <a:gd name="connsiteY3" fmla="*/ 0 h 5164428"/>
              <a:gd name="connsiteX4" fmla="*/ 5551909 w 5551909"/>
              <a:gd name="connsiteY4" fmla="*/ 5164428 h 5164428"/>
              <a:gd name="connsiteX5" fmla="*/ 2516235 w 5551909"/>
              <a:gd name="connsiteY5" fmla="*/ 5164428 h 5164428"/>
              <a:gd name="connsiteX6" fmla="*/ 1746391 w 5551909"/>
              <a:gd name="connsiteY6" fmla="*/ 5164428 h 5164428"/>
              <a:gd name="connsiteX7" fmla="*/ 194841 w 5551909"/>
              <a:gd name="connsiteY7" fmla="*/ 5164428 h 5164428"/>
              <a:gd name="connsiteX8" fmla="*/ 1146472 w 5551909"/>
              <a:gd name="connsiteY8" fmla="*/ 3690668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51909" h="5164428">
                <a:moveTo>
                  <a:pt x="0" y="0"/>
                </a:moveTo>
                <a:lnTo>
                  <a:pt x="1746391" y="0"/>
                </a:lnTo>
                <a:lnTo>
                  <a:pt x="2516235" y="0"/>
                </a:lnTo>
                <a:lnTo>
                  <a:pt x="5551909" y="0"/>
                </a:lnTo>
                <a:lnTo>
                  <a:pt x="5551909" y="5164428"/>
                </a:lnTo>
                <a:lnTo>
                  <a:pt x="2516235" y="5164428"/>
                </a:lnTo>
                <a:lnTo>
                  <a:pt x="1746391" y="5164428"/>
                </a:lnTo>
                <a:lnTo>
                  <a:pt x="194841" y="5164428"/>
                </a:lnTo>
                <a:lnTo>
                  <a:pt x="1146472" y="3690668"/>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BE16B6B2-52BE-704B-987A-0171FB856FB6}"/>
              </a:ext>
            </a:extLst>
          </p:cNvPr>
          <p:cNvSpPr>
            <a:spLocks noGrp="1"/>
          </p:cNvSpPr>
          <p:nvPr>
            <p:ph type="ftr" sz="quarter" idx="11"/>
          </p:nvPr>
        </p:nvSpPr>
        <p:spPr/>
        <p:txBody>
          <a:bodyPr/>
          <a:lstStyle>
            <a:lvl1pPr>
              <a:defRPr>
                <a:solidFill>
                  <a:schemeClr val="bg1"/>
                </a:solidFill>
              </a:defRPr>
            </a:lvl1pPr>
          </a:lstStyle>
          <a:p>
            <a:r>
              <a:rPr lang="en-US" dirty="0"/>
              <a:t>CROWDSTRIKE</a:t>
            </a:r>
          </a:p>
        </p:txBody>
      </p:sp>
      <p:sp>
        <p:nvSpPr>
          <p:cNvPr id="8" name="Freeform 7">
            <a:extLst>
              <a:ext uri="{FF2B5EF4-FFF2-40B4-BE49-F238E27FC236}">
                <a16:creationId xmlns:a16="http://schemas.microsoft.com/office/drawing/2014/main" id="{73FD7678-A5B8-BB49-A38E-4E1ADA3603EB}"/>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
        <p:nvSpPr>
          <p:cNvPr id="16" name="Text Placeholder 14">
            <a:extLst>
              <a:ext uri="{FF2B5EF4-FFF2-40B4-BE49-F238E27FC236}">
                <a16:creationId xmlns:a16="http://schemas.microsoft.com/office/drawing/2014/main" id="{2892E292-432E-EA48-AABC-A5844090BC08}"/>
              </a:ext>
            </a:extLst>
          </p:cNvPr>
          <p:cNvSpPr>
            <a:spLocks noGrp="1"/>
          </p:cNvSpPr>
          <p:nvPr>
            <p:ph type="body" sz="quarter" idx="10" hasCustomPrompt="1"/>
          </p:nvPr>
        </p:nvSpPr>
        <p:spPr>
          <a:xfrm>
            <a:off x="5190565" y="547688"/>
            <a:ext cx="3688322" cy="4011380"/>
          </a:xfrm>
          <a:prstGeom prst="rect">
            <a:avLst/>
          </a:prstGeom>
        </p:spPr>
        <p:txBody>
          <a:bodyPr tIns="36000" bIns="36000" anchor="ctr">
            <a:normAutofit/>
          </a:bodyPr>
          <a:lstStyle>
            <a:lvl1pPr marL="0" indent="0" algn="l">
              <a:lnSpc>
                <a:spcPct val="90000"/>
              </a:lnSpc>
              <a:spcBef>
                <a:spcPts val="0"/>
              </a:spcBef>
              <a:buNone/>
              <a:defRPr sz="5400" b="1" i="0" cap="all" spc="200" baseline="0">
                <a:solidFill>
                  <a:schemeClr val="tx2"/>
                </a:solidFill>
                <a:latin typeface="ITC Avant Garde Pro Md" panose="02000503030000020004" pitchFamily="2" charset="77"/>
              </a:defRPr>
            </a:lvl1pPr>
          </a:lstStyle>
          <a:p>
            <a:pPr lvl="0"/>
            <a:r>
              <a:rPr lang="en-US" dirty="0"/>
              <a:t>Divider slide title</a:t>
            </a:r>
          </a:p>
        </p:txBody>
      </p:sp>
      <p:grpSp>
        <p:nvGrpSpPr>
          <p:cNvPr id="15" name="Group 14">
            <a:extLst>
              <a:ext uri="{FF2B5EF4-FFF2-40B4-BE49-F238E27FC236}">
                <a16:creationId xmlns:a16="http://schemas.microsoft.com/office/drawing/2014/main" id="{C17B5656-7B9E-D846-B772-A47CB1CBDE1D}"/>
              </a:ext>
            </a:extLst>
          </p:cNvPr>
          <p:cNvGrpSpPr/>
          <p:nvPr userDrawn="1"/>
        </p:nvGrpSpPr>
        <p:grpSpPr>
          <a:xfrm>
            <a:off x="0" y="165548"/>
            <a:ext cx="1386998" cy="270289"/>
            <a:chOff x="0" y="165548"/>
            <a:chExt cx="1386998" cy="270289"/>
          </a:xfrm>
        </p:grpSpPr>
        <p:sp>
          <p:nvSpPr>
            <p:cNvPr id="17" name="Rectangle 16">
              <a:extLst>
                <a:ext uri="{FF2B5EF4-FFF2-40B4-BE49-F238E27FC236}">
                  <a16:creationId xmlns:a16="http://schemas.microsoft.com/office/drawing/2014/main" id="{5FB1A808-EE17-5C43-9CBA-ABA5A1ABB9D1}"/>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8" name="Group 17">
              <a:extLst>
                <a:ext uri="{FF2B5EF4-FFF2-40B4-BE49-F238E27FC236}">
                  <a16:creationId xmlns:a16="http://schemas.microsoft.com/office/drawing/2014/main" id="{8E471ED8-147E-6743-998C-2DB9091A499F}"/>
                </a:ext>
              </a:extLst>
            </p:cNvPr>
            <p:cNvGrpSpPr/>
            <p:nvPr userDrawn="1"/>
          </p:nvGrpSpPr>
          <p:grpSpPr>
            <a:xfrm>
              <a:off x="290556" y="165548"/>
              <a:ext cx="1096442" cy="270289"/>
              <a:chOff x="575009" y="2399353"/>
              <a:chExt cx="2305674" cy="557505"/>
            </a:xfrm>
          </p:grpSpPr>
          <p:sp>
            <p:nvSpPr>
              <p:cNvPr id="19" name="Rectangle 18">
                <a:extLst>
                  <a:ext uri="{FF2B5EF4-FFF2-40B4-BE49-F238E27FC236}">
                    <a16:creationId xmlns:a16="http://schemas.microsoft.com/office/drawing/2014/main" id="{907C93D1-95F6-9E40-85AD-9D82A71A17F8}"/>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0" name="Graphic 19">
                <a:extLst>
                  <a:ext uri="{FF2B5EF4-FFF2-40B4-BE49-F238E27FC236}">
                    <a16:creationId xmlns:a16="http://schemas.microsoft.com/office/drawing/2014/main" id="{E03A6E43-F431-C444-97E9-6C9A2BFF7B7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553750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tmplLst>
          <p:tmpl lvl="1">
            <p:tnLst>
              <p:par>
                <p:cTn presetID="10"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ntent">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F87D2FB-827A-0542-98EB-C5AA463E3B9C}"/>
              </a:ext>
            </a:extLst>
          </p:cNvPr>
          <p:cNvGrpSpPr/>
          <p:nvPr userDrawn="1"/>
        </p:nvGrpSpPr>
        <p:grpSpPr>
          <a:xfrm>
            <a:off x="-2" y="0"/>
            <a:ext cx="9144003" cy="5143500"/>
            <a:chOff x="-2" y="0"/>
            <a:chExt cx="9144003" cy="5143500"/>
          </a:xfrm>
        </p:grpSpPr>
        <p:grpSp>
          <p:nvGrpSpPr>
            <p:cNvPr id="2" name="Group 1">
              <a:extLst>
                <a:ext uri="{FF2B5EF4-FFF2-40B4-BE49-F238E27FC236}">
                  <a16:creationId xmlns:a16="http://schemas.microsoft.com/office/drawing/2014/main" id="{555EBC9B-E864-FF4A-8502-48959301A948}"/>
                </a:ext>
              </a:extLst>
            </p:cNvPr>
            <p:cNvGrpSpPr/>
            <p:nvPr userDrawn="1"/>
          </p:nvGrpSpPr>
          <p:grpSpPr>
            <a:xfrm>
              <a:off x="3950209" y="0"/>
              <a:ext cx="5193791" cy="5143500"/>
              <a:chOff x="3950209" y="0"/>
              <a:chExt cx="5193791" cy="5143500"/>
            </a:xfrm>
          </p:grpSpPr>
          <p:grpSp>
            <p:nvGrpSpPr>
              <p:cNvPr id="9" name="Group 8">
                <a:extLst>
                  <a:ext uri="{FF2B5EF4-FFF2-40B4-BE49-F238E27FC236}">
                    <a16:creationId xmlns:a16="http://schemas.microsoft.com/office/drawing/2014/main" id="{9072B6E4-166E-EC46-A3E4-A3AA538668C8}"/>
                  </a:ext>
                </a:extLst>
              </p:cNvPr>
              <p:cNvGrpSpPr/>
              <p:nvPr userDrawn="1"/>
            </p:nvGrpSpPr>
            <p:grpSpPr>
              <a:xfrm>
                <a:off x="3950209" y="0"/>
                <a:ext cx="5193791" cy="5143500"/>
                <a:chOff x="3950209" y="0"/>
                <a:chExt cx="5193791" cy="5143500"/>
              </a:xfrm>
            </p:grpSpPr>
            <p:pic>
              <p:nvPicPr>
                <p:cNvPr id="4" name="Picture 3">
                  <a:extLst>
                    <a:ext uri="{FF2B5EF4-FFF2-40B4-BE49-F238E27FC236}">
                      <a16:creationId xmlns:a16="http://schemas.microsoft.com/office/drawing/2014/main" id="{B743215F-0ACB-F14A-B1BE-D62AC7A24ABB}"/>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6" name="Straight Connector 5">
                  <a:extLst>
                    <a:ext uri="{FF2B5EF4-FFF2-40B4-BE49-F238E27FC236}">
                      <a16:creationId xmlns:a16="http://schemas.microsoft.com/office/drawing/2014/main" id="{EB7EF7D0-E73E-D049-B6B1-95741E25A423}"/>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7" name="Rectangle 6">
                <a:extLst>
                  <a:ext uri="{FF2B5EF4-FFF2-40B4-BE49-F238E27FC236}">
                    <a16:creationId xmlns:a16="http://schemas.microsoft.com/office/drawing/2014/main" id="{0C25E268-9682-3C42-8782-57E5A0ABCD4C}"/>
                  </a:ext>
                </a:extLst>
              </p:cNvPr>
              <p:cNvSpPr/>
              <p:nvPr userDrawn="1"/>
            </p:nvSpPr>
            <p:spPr>
              <a:xfrm rot="10800000">
                <a:off x="4431835" y="0"/>
                <a:ext cx="3864509" cy="5143500"/>
              </a:xfrm>
              <a:prstGeom prst="rect">
                <a:avLst/>
              </a:prstGeom>
              <a:gradFill>
                <a:gsLst>
                  <a:gs pos="0">
                    <a:srgbClr val="000000">
                      <a:alpha val="0"/>
                    </a:srgbClr>
                  </a:gs>
                  <a:gs pos="100000">
                    <a:srgbClr val="000000"/>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grpSp>
        <p:sp>
          <p:nvSpPr>
            <p:cNvPr id="15" name="Rectangle 14">
              <a:extLst>
                <a:ext uri="{FF2B5EF4-FFF2-40B4-BE49-F238E27FC236}">
                  <a16:creationId xmlns:a16="http://schemas.microsoft.com/office/drawing/2014/main" id="{1370F56A-6888-9842-9645-8E7755788D6C}"/>
                </a:ext>
              </a:extLst>
            </p:cNvPr>
            <p:cNvSpPr/>
            <p:nvPr userDrawn="1"/>
          </p:nvSpPr>
          <p:spPr>
            <a:xfrm rot="5400000">
              <a:off x="3615307" y="-385195"/>
              <a:ext cx="1913385" cy="9144003"/>
            </a:xfrm>
            <a:prstGeom prst="rect">
              <a:avLst/>
            </a:prstGeom>
            <a:gradFill>
              <a:gsLst>
                <a:gs pos="0">
                  <a:srgbClr val="000000">
                    <a:alpha val="0"/>
                  </a:srgbClr>
                </a:gs>
                <a:gs pos="100000">
                  <a:srgbClr val="000000">
                    <a:alpha val="35000"/>
                  </a:srgb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grpSp>
      <p:sp>
        <p:nvSpPr>
          <p:cNvPr id="5" name="Content Placeholder 4">
            <a:extLst>
              <a:ext uri="{FF2B5EF4-FFF2-40B4-BE49-F238E27FC236}">
                <a16:creationId xmlns:a16="http://schemas.microsoft.com/office/drawing/2014/main" id="{F2D430CB-EE67-8A43-95B3-2F4D6E5FFBFA}"/>
              </a:ext>
            </a:extLst>
          </p:cNvPr>
          <p:cNvSpPr>
            <a:spLocks noGrp="1"/>
          </p:cNvSpPr>
          <p:nvPr>
            <p:ph sz="quarter" idx="13"/>
          </p:nvPr>
        </p:nvSpPr>
        <p:spPr>
          <a:xfrm>
            <a:off x="290556" y="1376363"/>
            <a:ext cx="8588332"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3" name="Title 2">
            <a:extLst>
              <a:ext uri="{FF2B5EF4-FFF2-40B4-BE49-F238E27FC236}">
                <a16:creationId xmlns:a16="http://schemas.microsoft.com/office/drawing/2014/main" id="{0BDE46CC-E87A-924C-B98D-01C616693E4B}"/>
              </a:ext>
            </a:extLst>
          </p:cNvPr>
          <p:cNvSpPr>
            <a:spLocks noGrp="1"/>
          </p:cNvSpPr>
          <p:nvPr>
            <p:ph type="title" hasCustomPrompt="1"/>
          </p:nvPr>
        </p:nvSpPr>
        <p:spPr>
          <a:xfrm>
            <a:off x="290557" y="550030"/>
            <a:ext cx="8588332" cy="702686"/>
          </a:xfrm>
        </p:spPr>
        <p:txBody>
          <a:bodyPr/>
          <a:lstStyle>
            <a:lvl1pPr algn="ctr">
              <a:defRPr/>
            </a:lvl1pPr>
          </a:lstStyle>
          <a:p>
            <a:r>
              <a:rPr lang="en-US" dirty="0"/>
              <a:t>Add title</a:t>
            </a:r>
          </a:p>
        </p:txBody>
      </p:sp>
      <p:sp>
        <p:nvSpPr>
          <p:cNvPr id="14" name="Freeform 13">
            <a:extLst>
              <a:ext uri="{FF2B5EF4-FFF2-40B4-BE49-F238E27FC236}">
                <a16:creationId xmlns:a16="http://schemas.microsoft.com/office/drawing/2014/main" id="{D05E3AB0-C575-8A4B-AA5B-41FEF062C525}"/>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14843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ntent">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C7D16E29-88E8-A24A-BDEC-6A8FEC857268}"/>
              </a:ext>
            </a:extLst>
          </p:cNvPr>
          <p:cNvGrpSpPr/>
          <p:nvPr userDrawn="1"/>
        </p:nvGrpSpPr>
        <p:grpSpPr>
          <a:xfrm>
            <a:off x="-2" y="0"/>
            <a:ext cx="9144003" cy="5143500"/>
            <a:chOff x="-2" y="0"/>
            <a:chExt cx="9144003" cy="5143500"/>
          </a:xfrm>
        </p:grpSpPr>
        <p:grpSp>
          <p:nvGrpSpPr>
            <p:cNvPr id="15" name="Group 14">
              <a:extLst>
                <a:ext uri="{FF2B5EF4-FFF2-40B4-BE49-F238E27FC236}">
                  <a16:creationId xmlns:a16="http://schemas.microsoft.com/office/drawing/2014/main" id="{E1125FD3-1EC5-1842-9156-780387204ED3}"/>
                </a:ext>
              </a:extLst>
            </p:cNvPr>
            <p:cNvGrpSpPr/>
            <p:nvPr userDrawn="1"/>
          </p:nvGrpSpPr>
          <p:grpSpPr>
            <a:xfrm>
              <a:off x="3950209" y="0"/>
              <a:ext cx="5193791" cy="5143500"/>
              <a:chOff x="3950209" y="0"/>
              <a:chExt cx="5193791" cy="5143500"/>
            </a:xfrm>
          </p:grpSpPr>
          <p:grpSp>
            <p:nvGrpSpPr>
              <p:cNvPr id="17" name="Group 16">
                <a:extLst>
                  <a:ext uri="{FF2B5EF4-FFF2-40B4-BE49-F238E27FC236}">
                    <a16:creationId xmlns:a16="http://schemas.microsoft.com/office/drawing/2014/main" id="{23EBE2E0-EB88-0F47-B703-EE7CCBE1838C}"/>
                  </a:ext>
                </a:extLst>
              </p:cNvPr>
              <p:cNvGrpSpPr/>
              <p:nvPr userDrawn="1"/>
            </p:nvGrpSpPr>
            <p:grpSpPr>
              <a:xfrm>
                <a:off x="3950209" y="0"/>
                <a:ext cx="5193791" cy="5143500"/>
                <a:chOff x="3950209" y="0"/>
                <a:chExt cx="5193791" cy="5143500"/>
              </a:xfrm>
            </p:grpSpPr>
            <p:pic>
              <p:nvPicPr>
                <p:cNvPr id="19" name="Picture 18">
                  <a:extLst>
                    <a:ext uri="{FF2B5EF4-FFF2-40B4-BE49-F238E27FC236}">
                      <a16:creationId xmlns:a16="http://schemas.microsoft.com/office/drawing/2014/main" id="{007E462A-8F76-F147-A2CA-E0511AF1E406}"/>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20" name="Straight Connector 19">
                  <a:extLst>
                    <a:ext uri="{FF2B5EF4-FFF2-40B4-BE49-F238E27FC236}">
                      <a16:creationId xmlns:a16="http://schemas.microsoft.com/office/drawing/2014/main" id="{A289D397-2ADB-E944-8582-4B5DBAA7807F}"/>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18" name="Rectangle 17">
                <a:extLst>
                  <a:ext uri="{FF2B5EF4-FFF2-40B4-BE49-F238E27FC236}">
                    <a16:creationId xmlns:a16="http://schemas.microsoft.com/office/drawing/2014/main" id="{BDEF187C-80FC-4946-AE7C-A84D400CC041}"/>
                  </a:ext>
                </a:extLst>
              </p:cNvPr>
              <p:cNvSpPr/>
              <p:nvPr userDrawn="1"/>
            </p:nvSpPr>
            <p:spPr>
              <a:xfrm rot="10800000">
                <a:off x="4431835" y="0"/>
                <a:ext cx="3864509" cy="5143500"/>
              </a:xfrm>
              <a:prstGeom prst="rect">
                <a:avLst/>
              </a:prstGeom>
              <a:gradFill>
                <a:gsLst>
                  <a:gs pos="0">
                    <a:srgbClr val="000000">
                      <a:alpha val="0"/>
                    </a:srgbClr>
                  </a:gs>
                  <a:gs pos="100000">
                    <a:srgbClr val="000000"/>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p>
            </p:txBody>
          </p:sp>
        </p:grpSp>
        <p:sp>
          <p:nvSpPr>
            <p:cNvPr id="16" name="Rectangle 15">
              <a:extLst>
                <a:ext uri="{FF2B5EF4-FFF2-40B4-BE49-F238E27FC236}">
                  <a16:creationId xmlns:a16="http://schemas.microsoft.com/office/drawing/2014/main" id="{04AB8025-4D1D-824F-8C99-61D732D87BD7}"/>
                </a:ext>
              </a:extLst>
            </p:cNvPr>
            <p:cNvSpPr/>
            <p:nvPr userDrawn="1"/>
          </p:nvSpPr>
          <p:spPr>
            <a:xfrm rot="5400000">
              <a:off x="3615307" y="-385195"/>
              <a:ext cx="1913385" cy="9144003"/>
            </a:xfrm>
            <a:prstGeom prst="rect">
              <a:avLst/>
            </a:prstGeom>
            <a:gradFill>
              <a:gsLst>
                <a:gs pos="0">
                  <a:srgbClr val="000000">
                    <a:alpha val="0"/>
                  </a:srgbClr>
                </a:gs>
                <a:gs pos="100000">
                  <a:srgbClr val="000000">
                    <a:alpha val="35000"/>
                  </a:srgb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p>
          </p:txBody>
        </p:sp>
      </p:grpSp>
      <p:sp>
        <p:nvSpPr>
          <p:cNvPr id="5" name="Content Placeholder 4">
            <a:extLst>
              <a:ext uri="{FF2B5EF4-FFF2-40B4-BE49-F238E27FC236}">
                <a16:creationId xmlns:a16="http://schemas.microsoft.com/office/drawing/2014/main" id="{F2D430CB-EE67-8A43-95B3-2F4D6E5FFBFA}"/>
              </a:ext>
            </a:extLst>
          </p:cNvPr>
          <p:cNvSpPr>
            <a:spLocks noGrp="1"/>
          </p:cNvSpPr>
          <p:nvPr>
            <p:ph sz="quarter" idx="13"/>
          </p:nvPr>
        </p:nvSpPr>
        <p:spPr>
          <a:xfrm>
            <a:off x="290557" y="1376363"/>
            <a:ext cx="4154443"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lgn="ct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6" name="Content Placeholder 4">
            <a:extLst>
              <a:ext uri="{FF2B5EF4-FFF2-40B4-BE49-F238E27FC236}">
                <a16:creationId xmlns:a16="http://schemas.microsoft.com/office/drawing/2014/main" id="{F6BAD29F-7079-D346-A70D-182562DBB8DE}"/>
              </a:ext>
            </a:extLst>
          </p:cNvPr>
          <p:cNvSpPr>
            <a:spLocks noGrp="1"/>
          </p:cNvSpPr>
          <p:nvPr>
            <p:ph sz="quarter" idx="16"/>
          </p:nvPr>
        </p:nvSpPr>
        <p:spPr>
          <a:xfrm>
            <a:off x="4699000" y="1376363"/>
            <a:ext cx="4179888"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Freeform 20">
            <a:extLst>
              <a:ext uri="{FF2B5EF4-FFF2-40B4-BE49-F238E27FC236}">
                <a16:creationId xmlns:a16="http://schemas.microsoft.com/office/drawing/2014/main" id="{38AF1C65-30F2-694E-AC88-0B6BA425F07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673537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C1019046-C1C1-194E-B267-229881E56978}"/>
              </a:ext>
            </a:extLst>
          </p:cNvPr>
          <p:cNvGrpSpPr/>
          <p:nvPr userDrawn="1"/>
        </p:nvGrpSpPr>
        <p:grpSpPr>
          <a:xfrm>
            <a:off x="-2" y="0"/>
            <a:ext cx="9144003" cy="5143500"/>
            <a:chOff x="-2" y="0"/>
            <a:chExt cx="9144003" cy="5143500"/>
          </a:xfrm>
        </p:grpSpPr>
        <p:grpSp>
          <p:nvGrpSpPr>
            <p:cNvPr id="18" name="Group 17">
              <a:extLst>
                <a:ext uri="{FF2B5EF4-FFF2-40B4-BE49-F238E27FC236}">
                  <a16:creationId xmlns:a16="http://schemas.microsoft.com/office/drawing/2014/main" id="{72982B56-8FC0-EE41-984D-FB0DE17B4F14}"/>
                </a:ext>
              </a:extLst>
            </p:cNvPr>
            <p:cNvGrpSpPr/>
            <p:nvPr userDrawn="1"/>
          </p:nvGrpSpPr>
          <p:grpSpPr>
            <a:xfrm>
              <a:off x="3950209" y="0"/>
              <a:ext cx="5193791" cy="5143500"/>
              <a:chOff x="3950209" y="0"/>
              <a:chExt cx="5193791" cy="5143500"/>
            </a:xfrm>
          </p:grpSpPr>
          <p:grpSp>
            <p:nvGrpSpPr>
              <p:cNvPr id="20" name="Group 19">
                <a:extLst>
                  <a:ext uri="{FF2B5EF4-FFF2-40B4-BE49-F238E27FC236}">
                    <a16:creationId xmlns:a16="http://schemas.microsoft.com/office/drawing/2014/main" id="{B3574CCE-978F-E649-8D1C-C6CF74D4A216}"/>
                  </a:ext>
                </a:extLst>
              </p:cNvPr>
              <p:cNvGrpSpPr/>
              <p:nvPr userDrawn="1"/>
            </p:nvGrpSpPr>
            <p:grpSpPr>
              <a:xfrm>
                <a:off x="3950209" y="0"/>
                <a:ext cx="5193791" cy="5143500"/>
                <a:chOff x="3950209" y="0"/>
                <a:chExt cx="5193791" cy="5143500"/>
              </a:xfrm>
            </p:grpSpPr>
            <p:pic>
              <p:nvPicPr>
                <p:cNvPr id="22" name="Picture 21">
                  <a:extLst>
                    <a:ext uri="{FF2B5EF4-FFF2-40B4-BE49-F238E27FC236}">
                      <a16:creationId xmlns:a16="http://schemas.microsoft.com/office/drawing/2014/main" id="{5B9013EB-2D4E-DF42-B9F8-4F1AFDD5333B}"/>
                    </a:ext>
                  </a:extLst>
                </p:cNvPr>
                <p:cNvPicPr>
                  <a:picLocks noChangeAspect="1"/>
                </p:cNvPicPr>
                <p:nvPr userDrawn="1"/>
              </p:nvPicPr>
              <p:blipFill rotWithShape="1">
                <a:blip r:embed="rId2">
                  <a:alphaModFix amt="50000"/>
                </a:blip>
                <a:srcRect l="-719" t="4193" r="60146" b="58952"/>
                <a:stretch/>
              </p:blipFill>
              <p:spPr>
                <a:xfrm>
                  <a:off x="3950209" y="0"/>
                  <a:ext cx="5193791" cy="5143500"/>
                </a:xfrm>
                <a:prstGeom prst="rect">
                  <a:avLst/>
                </a:prstGeom>
              </p:spPr>
            </p:pic>
            <p:cxnSp>
              <p:nvCxnSpPr>
                <p:cNvPr id="23" name="Straight Connector 22">
                  <a:extLst>
                    <a:ext uri="{FF2B5EF4-FFF2-40B4-BE49-F238E27FC236}">
                      <a16:creationId xmlns:a16="http://schemas.microsoft.com/office/drawing/2014/main" id="{D3F9477D-85EF-9F4A-BB28-67A159B503D8}"/>
                    </a:ext>
                  </a:extLst>
                </p:cNvPr>
                <p:cNvCxnSpPr>
                  <a:cxnSpLocks/>
                </p:cNvCxnSpPr>
                <p:nvPr userDrawn="1"/>
              </p:nvCxnSpPr>
              <p:spPr>
                <a:xfrm flipV="1">
                  <a:off x="7835807" y="787586"/>
                  <a:ext cx="1308193" cy="4355914"/>
                </a:xfrm>
                <a:prstGeom prst="line">
                  <a:avLst/>
                </a:prstGeom>
                <a:ln w="3175">
                  <a:solidFill>
                    <a:schemeClr val="tx2">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21" name="Rectangle 20">
                <a:extLst>
                  <a:ext uri="{FF2B5EF4-FFF2-40B4-BE49-F238E27FC236}">
                    <a16:creationId xmlns:a16="http://schemas.microsoft.com/office/drawing/2014/main" id="{717F261C-CB81-C94D-8562-B9474A354856}"/>
                  </a:ext>
                </a:extLst>
              </p:cNvPr>
              <p:cNvSpPr/>
              <p:nvPr userDrawn="1"/>
            </p:nvSpPr>
            <p:spPr>
              <a:xfrm rot="10800000">
                <a:off x="4431835" y="0"/>
                <a:ext cx="3864509" cy="5143500"/>
              </a:xfrm>
              <a:prstGeom prst="rect">
                <a:avLst/>
              </a:prstGeom>
              <a:gradFill>
                <a:gsLst>
                  <a:gs pos="0">
                    <a:srgbClr val="000000">
                      <a:alpha val="0"/>
                    </a:srgbClr>
                  </a:gs>
                  <a:gs pos="100000">
                    <a:srgbClr val="000000"/>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grpSp>
        <p:sp>
          <p:nvSpPr>
            <p:cNvPr id="19" name="Rectangle 18">
              <a:extLst>
                <a:ext uri="{FF2B5EF4-FFF2-40B4-BE49-F238E27FC236}">
                  <a16:creationId xmlns:a16="http://schemas.microsoft.com/office/drawing/2014/main" id="{F10C181F-AD94-B944-A285-6302F2B0F184}"/>
                </a:ext>
              </a:extLst>
            </p:cNvPr>
            <p:cNvSpPr/>
            <p:nvPr userDrawn="1"/>
          </p:nvSpPr>
          <p:spPr>
            <a:xfrm rot="5400000">
              <a:off x="3615307" y="-385195"/>
              <a:ext cx="1913385" cy="9144003"/>
            </a:xfrm>
            <a:prstGeom prst="rect">
              <a:avLst/>
            </a:prstGeom>
            <a:gradFill>
              <a:gsLst>
                <a:gs pos="0">
                  <a:srgbClr val="000000">
                    <a:alpha val="0"/>
                  </a:srgbClr>
                </a:gs>
                <a:gs pos="100000">
                  <a:srgbClr val="000000">
                    <a:alpha val="35000"/>
                  </a:srgb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gr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p:txBody>
          <a:bodyPr/>
          <a:lstStyle>
            <a:lvl1pPr algn="ctr">
              <a:defRPr/>
            </a:lvl1pPr>
          </a:lstStyle>
          <a:p>
            <a:r>
              <a:rPr lang="en-US" dirty="0"/>
              <a:t>Add title</a:t>
            </a:r>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9" name="Content Placeholder 4">
            <a:extLst>
              <a:ext uri="{FF2B5EF4-FFF2-40B4-BE49-F238E27FC236}">
                <a16:creationId xmlns:a16="http://schemas.microsoft.com/office/drawing/2014/main" id="{34DCC4F1-DB94-8D43-880F-03FDF5BF0BD3}"/>
              </a:ext>
            </a:extLst>
          </p:cNvPr>
          <p:cNvSpPr>
            <a:spLocks noGrp="1"/>
          </p:cNvSpPr>
          <p:nvPr>
            <p:ph sz="quarter" idx="13"/>
          </p:nvPr>
        </p:nvSpPr>
        <p:spPr>
          <a:xfrm>
            <a:off x="290556" y="1376363"/>
            <a:ext cx="2677884"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4">
            <a:extLst>
              <a:ext uri="{FF2B5EF4-FFF2-40B4-BE49-F238E27FC236}">
                <a16:creationId xmlns:a16="http://schemas.microsoft.com/office/drawing/2014/main" id="{2AB5B4B4-DB47-134E-9096-4969244ECAC6}"/>
              </a:ext>
            </a:extLst>
          </p:cNvPr>
          <p:cNvSpPr>
            <a:spLocks noGrp="1"/>
          </p:cNvSpPr>
          <p:nvPr>
            <p:ph sz="quarter" idx="16"/>
          </p:nvPr>
        </p:nvSpPr>
        <p:spPr>
          <a:xfrm>
            <a:off x="3243348" y="1376363"/>
            <a:ext cx="2677884"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4">
            <a:extLst>
              <a:ext uri="{FF2B5EF4-FFF2-40B4-BE49-F238E27FC236}">
                <a16:creationId xmlns:a16="http://schemas.microsoft.com/office/drawing/2014/main" id="{2E9A784B-2E8E-F740-AE19-9F6A1C1309D0}"/>
              </a:ext>
            </a:extLst>
          </p:cNvPr>
          <p:cNvSpPr>
            <a:spLocks noGrp="1"/>
          </p:cNvSpPr>
          <p:nvPr>
            <p:ph sz="quarter" idx="17"/>
          </p:nvPr>
        </p:nvSpPr>
        <p:spPr>
          <a:xfrm>
            <a:off x="6196139" y="1376363"/>
            <a:ext cx="2685007" cy="3187699"/>
          </a:xfrm>
          <a:prstGeom prst="rect">
            <a:avLst/>
          </a:prstGeom>
        </p:spPr>
        <p:txBody>
          <a:bodyPr/>
          <a:lstStyle>
            <a:lvl1pPr>
              <a:defRPr b="0" spc="-20"/>
            </a:lvl1pPr>
            <a:lvl2pPr>
              <a:defRPr b="0" spc="-20"/>
            </a:lvl2pPr>
            <a:lvl3pPr>
              <a:defRPr b="0" spc="-20"/>
            </a:lvl3pPr>
            <a:lvl4pPr>
              <a:defRPr b="0" spc="-20"/>
            </a:lvl4pPr>
            <a:lvl5pPr>
              <a:defRPr b="0" spc="-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Freeform 23">
            <a:extLst>
              <a:ext uri="{FF2B5EF4-FFF2-40B4-BE49-F238E27FC236}">
                <a16:creationId xmlns:a16="http://schemas.microsoft.com/office/drawing/2014/main" id="{4A3A59D8-EC75-934C-AFCE-E11E6B06399F}"/>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29687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ntent with Photo">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04F07E7E-57DC-1B45-B410-D649AD7739D4}"/>
              </a:ext>
            </a:extLst>
          </p:cNvPr>
          <p:cNvSpPr>
            <a:spLocks noGrp="1"/>
          </p:cNvSpPr>
          <p:nvPr>
            <p:ph type="pic" sz="quarter" idx="20" hasCustomPrompt="1"/>
          </p:nvPr>
        </p:nvSpPr>
        <p:spPr>
          <a:xfrm>
            <a:off x="-1" y="0"/>
            <a:ext cx="4183008" cy="5143500"/>
          </a:xfrm>
          <a:custGeom>
            <a:avLst/>
            <a:gdLst>
              <a:gd name="connsiteX0" fmla="*/ 290557 w 4183008"/>
              <a:gd name="connsiteY0" fmla="*/ 165548 h 5143500"/>
              <a:gd name="connsiteX1" fmla="*/ 290557 w 4183008"/>
              <a:gd name="connsiteY1" fmla="*/ 435837 h 5143500"/>
              <a:gd name="connsiteX2" fmla="*/ 1386999 w 4183008"/>
              <a:gd name="connsiteY2" fmla="*/ 435837 h 5143500"/>
              <a:gd name="connsiteX3" fmla="*/ 1386999 w 4183008"/>
              <a:gd name="connsiteY3" fmla="*/ 165548 h 5143500"/>
              <a:gd name="connsiteX4" fmla="*/ 1 w 4183008"/>
              <a:gd name="connsiteY4" fmla="*/ 165548 h 5143500"/>
              <a:gd name="connsiteX5" fmla="*/ 1 w 4183008"/>
              <a:gd name="connsiteY5" fmla="*/ 435837 h 5143500"/>
              <a:gd name="connsiteX6" fmla="*/ 262852 w 4183008"/>
              <a:gd name="connsiteY6" fmla="*/ 435837 h 5143500"/>
              <a:gd name="connsiteX7" fmla="*/ 262852 w 4183008"/>
              <a:gd name="connsiteY7" fmla="*/ 165548 h 5143500"/>
              <a:gd name="connsiteX8" fmla="*/ 1 w 4183008"/>
              <a:gd name="connsiteY8" fmla="*/ 0 h 5143500"/>
              <a:gd name="connsiteX9" fmla="*/ 3446296 w 4183008"/>
              <a:gd name="connsiteY9" fmla="*/ 0 h 5143500"/>
              <a:gd name="connsiteX10" fmla="*/ 4183008 w 4183008"/>
              <a:gd name="connsiteY10" fmla="*/ 1482203 h 5143500"/>
              <a:gd name="connsiteX11" fmla="*/ 3309007 w 4183008"/>
              <a:gd name="connsiteY11" fmla="*/ 5143500 h 5143500"/>
              <a:gd name="connsiteX12" fmla="*/ 1 w 4183008"/>
              <a:gd name="connsiteY12" fmla="*/ 5143500 h 5143500"/>
              <a:gd name="connsiteX13" fmla="*/ 1 w 4183008"/>
              <a:gd name="connsiteY13" fmla="*/ 735496 h 5143500"/>
              <a:gd name="connsiteX14" fmla="*/ 0 w 4183008"/>
              <a:gd name="connsiteY14" fmla="*/ 735496 h 5143500"/>
              <a:gd name="connsiteX15" fmla="*/ 0 w 4183008"/>
              <a:gd name="connsiteY15" fmla="*/ 66156 h 5143500"/>
              <a:gd name="connsiteX16" fmla="*/ 1 w 4183008"/>
              <a:gd name="connsiteY16" fmla="*/ 66156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83008" h="5143500">
                <a:moveTo>
                  <a:pt x="290557" y="165548"/>
                </a:moveTo>
                <a:lnTo>
                  <a:pt x="290557" y="435837"/>
                </a:lnTo>
                <a:lnTo>
                  <a:pt x="1386999" y="435837"/>
                </a:lnTo>
                <a:lnTo>
                  <a:pt x="1386999" y="165548"/>
                </a:lnTo>
                <a:close/>
                <a:moveTo>
                  <a:pt x="1" y="165548"/>
                </a:moveTo>
                <a:lnTo>
                  <a:pt x="1" y="435837"/>
                </a:lnTo>
                <a:lnTo>
                  <a:pt x="262852" y="435837"/>
                </a:lnTo>
                <a:lnTo>
                  <a:pt x="262852" y="165548"/>
                </a:lnTo>
                <a:close/>
                <a:moveTo>
                  <a:pt x="1" y="0"/>
                </a:moveTo>
                <a:lnTo>
                  <a:pt x="3446296" y="0"/>
                </a:lnTo>
                <a:lnTo>
                  <a:pt x="4183008" y="1482203"/>
                </a:lnTo>
                <a:lnTo>
                  <a:pt x="3309007" y="5143500"/>
                </a:lnTo>
                <a:lnTo>
                  <a:pt x="1" y="5143500"/>
                </a:lnTo>
                <a:lnTo>
                  <a:pt x="1" y="735496"/>
                </a:lnTo>
                <a:lnTo>
                  <a:pt x="0" y="735496"/>
                </a:lnTo>
                <a:lnTo>
                  <a:pt x="0" y="66156"/>
                </a:lnTo>
                <a:lnTo>
                  <a:pt x="1" y="66156"/>
                </a:lnTo>
                <a:close/>
              </a:path>
            </a:pathLst>
          </a:custGeom>
        </p:spPr>
        <p:txBody>
          <a:bodyPr wrap="square">
            <a:noAutofit/>
          </a:bodyPr>
          <a:lstStyle>
            <a:lvl1pPr>
              <a:defRPr/>
            </a:lvl1pPr>
          </a:lstStyle>
          <a:p>
            <a:r>
              <a:rPr lang="en-US" dirty="0"/>
              <a:t>Insert Photo Here</a:t>
            </a:r>
          </a:p>
        </p:txBody>
      </p:sp>
      <p:sp>
        <p:nvSpPr>
          <p:cNvPr id="6" name="Content Placeholder 5">
            <a:extLst>
              <a:ext uri="{FF2B5EF4-FFF2-40B4-BE49-F238E27FC236}">
                <a16:creationId xmlns:a16="http://schemas.microsoft.com/office/drawing/2014/main" id="{2755E64B-635D-0B48-9F76-757BC97CD348}"/>
              </a:ext>
            </a:extLst>
          </p:cNvPr>
          <p:cNvSpPr>
            <a:spLocks noGrp="1"/>
          </p:cNvSpPr>
          <p:nvPr>
            <p:ph sz="quarter" idx="16"/>
          </p:nvPr>
        </p:nvSpPr>
        <p:spPr>
          <a:xfrm>
            <a:off x="4567467" y="1376363"/>
            <a:ext cx="4313501" cy="318595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reeform 10">
            <a:extLst>
              <a:ext uri="{FF2B5EF4-FFF2-40B4-BE49-F238E27FC236}">
                <a16:creationId xmlns:a16="http://schemas.microsoft.com/office/drawing/2014/main" id="{4E35D140-7F9F-CE4D-9B45-45A63090B0FD}"/>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7" name="Title 6">
            <a:extLst>
              <a:ext uri="{FF2B5EF4-FFF2-40B4-BE49-F238E27FC236}">
                <a16:creationId xmlns:a16="http://schemas.microsoft.com/office/drawing/2014/main" id="{BB71CFE0-EEA4-2C4D-BECB-27055F360133}"/>
              </a:ext>
            </a:extLst>
          </p:cNvPr>
          <p:cNvSpPr>
            <a:spLocks noGrp="1"/>
          </p:cNvSpPr>
          <p:nvPr>
            <p:ph type="title"/>
          </p:nvPr>
        </p:nvSpPr>
        <p:spPr>
          <a:xfrm>
            <a:off x="4567646" y="550030"/>
            <a:ext cx="4313501" cy="702686"/>
          </a:xfrm>
        </p:spPr>
        <p:txBody>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9F6D974-3C56-F04E-A793-8769806BBD12}"/>
              </a:ext>
            </a:extLst>
          </p:cNvPr>
          <p:cNvSpPr>
            <a:spLocks noGrp="1"/>
          </p:cNvSpPr>
          <p:nvPr>
            <p:ph type="ftr" sz="quarter" idx="21"/>
          </p:nvPr>
        </p:nvSpPr>
        <p:spPr>
          <a:xfrm>
            <a:off x="290556" y="4715988"/>
            <a:ext cx="3642052" cy="273844"/>
          </a:xfrm>
        </p:spPr>
        <p:txBody>
          <a:bodyPr/>
          <a:lstStyle/>
          <a:p>
            <a:r>
              <a:rPr lang="en-US" dirty="0"/>
              <a:t>CROWDSTRIKE</a:t>
            </a:r>
          </a:p>
        </p:txBody>
      </p:sp>
      <p:grpSp>
        <p:nvGrpSpPr>
          <p:cNvPr id="26" name="Group 25">
            <a:extLst>
              <a:ext uri="{FF2B5EF4-FFF2-40B4-BE49-F238E27FC236}">
                <a16:creationId xmlns:a16="http://schemas.microsoft.com/office/drawing/2014/main" id="{29048E8F-1894-204F-87AA-F3EE86DC14D0}"/>
              </a:ext>
            </a:extLst>
          </p:cNvPr>
          <p:cNvGrpSpPr/>
          <p:nvPr userDrawn="1"/>
        </p:nvGrpSpPr>
        <p:grpSpPr>
          <a:xfrm>
            <a:off x="0" y="165548"/>
            <a:ext cx="1386998" cy="270289"/>
            <a:chOff x="0" y="165548"/>
            <a:chExt cx="1386998" cy="270289"/>
          </a:xfrm>
        </p:grpSpPr>
        <p:sp>
          <p:nvSpPr>
            <p:cNvPr id="27" name="Rectangle 26">
              <a:extLst>
                <a:ext uri="{FF2B5EF4-FFF2-40B4-BE49-F238E27FC236}">
                  <a16:creationId xmlns:a16="http://schemas.microsoft.com/office/drawing/2014/main" id="{E79B12B3-9E2A-924A-8666-3ED53EAAE7C2}"/>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8" name="Group 27">
              <a:extLst>
                <a:ext uri="{FF2B5EF4-FFF2-40B4-BE49-F238E27FC236}">
                  <a16:creationId xmlns:a16="http://schemas.microsoft.com/office/drawing/2014/main" id="{5594CBB7-8D58-EB4E-B07D-37B88E10E51A}"/>
                </a:ext>
              </a:extLst>
            </p:cNvPr>
            <p:cNvGrpSpPr/>
            <p:nvPr userDrawn="1"/>
          </p:nvGrpSpPr>
          <p:grpSpPr>
            <a:xfrm>
              <a:off x="290556" y="165548"/>
              <a:ext cx="1096442" cy="270289"/>
              <a:chOff x="575009" y="2399353"/>
              <a:chExt cx="2305674" cy="557505"/>
            </a:xfrm>
          </p:grpSpPr>
          <p:sp>
            <p:nvSpPr>
              <p:cNvPr id="29" name="Rectangle 28">
                <a:extLst>
                  <a:ext uri="{FF2B5EF4-FFF2-40B4-BE49-F238E27FC236}">
                    <a16:creationId xmlns:a16="http://schemas.microsoft.com/office/drawing/2014/main" id="{ADB6FA37-4B8F-6B46-B91C-222CA1C6ED77}"/>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30" name="Graphic 29">
                <a:extLst>
                  <a:ext uri="{FF2B5EF4-FFF2-40B4-BE49-F238E27FC236}">
                    <a16:creationId xmlns:a16="http://schemas.microsoft.com/office/drawing/2014/main" id="{2A19E0BB-AB75-2A41-B8CA-5E6773CB574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98666889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and Highlight Content Lef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91C27F-9AAA-B840-AA90-F9B7376A6588}"/>
              </a:ext>
            </a:extLst>
          </p:cNvPr>
          <p:cNvSpPr/>
          <p:nvPr userDrawn="1"/>
        </p:nvSpPr>
        <p:spPr>
          <a:xfrm>
            <a:off x="-1" y="0"/>
            <a:ext cx="4567647" cy="5143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0067FC6D-B2C1-DE40-A0E2-CB0A3F8A3407}"/>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12" name="Freeform 11">
            <a:extLst>
              <a:ext uri="{FF2B5EF4-FFF2-40B4-BE49-F238E27FC236}">
                <a16:creationId xmlns:a16="http://schemas.microsoft.com/office/drawing/2014/main" id="{BF3AB176-6570-9C4E-A1D0-961E4DC8E379}"/>
              </a:ext>
            </a:extLst>
          </p:cNvPr>
          <p:cNvSpPr/>
          <p:nvPr userDrawn="1"/>
        </p:nvSpPr>
        <p:spPr>
          <a:xfrm flipV="1">
            <a:off x="3308408" y="0"/>
            <a:ext cx="1780715" cy="5146003"/>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29554" y="3676918"/>
                </a:lnTo>
                <a:lnTo>
                  <a:pt x="0" y="0"/>
                </a:ln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C3670D8B-FF4A-2D45-AD0A-CD642AE019E7}"/>
              </a:ext>
            </a:extLst>
          </p:cNvPr>
          <p:cNvSpPr>
            <a:spLocks noGrp="1"/>
          </p:cNvSpPr>
          <p:nvPr>
            <p:ph type="title" hasCustomPrompt="1"/>
          </p:nvPr>
        </p:nvSpPr>
        <p:spPr>
          <a:xfrm>
            <a:off x="4560464" y="550030"/>
            <a:ext cx="4320683" cy="702686"/>
          </a:xfrm>
        </p:spPr>
        <p:txBody>
          <a:bodyPr/>
          <a:lstStyle>
            <a:lvl1pPr algn="ctr">
              <a:defRPr/>
            </a:lvl1pPr>
          </a:lstStyle>
          <a:p>
            <a:r>
              <a:rPr lang="en-US" dirty="0"/>
              <a:t>Add title</a:t>
            </a:r>
          </a:p>
        </p:txBody>
      </p:sp>
      <p:sp>
        <p:nvSpPr>
          <p:cNvPr id="21" name="Content Placeholder 4">
            <a:extLst>
              <a:ext uri="{FF2B5EF4-FFF2-40B4-BE49-F238E27FC236}">
                <a16:creationId xmlns:a16="http://schemas.microsoft.com/office/drawing/2014/main" id="{E079E1D9-9D57-7C4B-A0A3-17F4FCA6F625}"/>
              </a:ext>
            </a:extLst>
          </p:cNvPr>
          <p:cNvSpPr>
            <a:spLocks noGrp="1"/>
          </p:cNvSpPr>
          <p:nvPr>
            <p:ph sz="quarter" idx="18"/>
          </p:nvPr>
        </p:nvSpPr>
        <p:spPr>
          <a:xfrm>
            <a:off x="279925" y="682625"/>
            <a:ext cx="2993727" cy="3881438"/>
          </a:xfrm>
        </p:spPr>
        <p:txBody>
          <a:bodyPr anchor="ctr"/>
          <a:lstStyle>
            <a:lvl1pPr marL="0" indent="0" algn="ctr">
              <a:buClr>
                <a:schemeClr val="tx2"/>
              </a:buClr>
              <a:buNone/>
              <a:defRPr>
                <a:solidFill>
                  <a:schemeClr val="tx2"/>
                </a:solidFill>
              </a:defRPr>
            </a:lvl1pPr>
            <a:lvl2pPr algn="ctr">
              <a:buClr>
                <a:schemeClr val="tx2"/>
              </a:buClr>
              <a:defRPr>
                <a:solidFill>
                  <a:schemeClr val="tx2"/>
                </a:solidFill>
              </a:defRPr>
            </a:lvl2pPr>
            <a:lvl3pPr algn="ctr">
              <a:buClr>
                <a:schemeClr val="tx2"/>
              </a:buClr>
              <a:defRPr>
                <a:solidFill>
                  <a:schemeClr val="tx2"/>
                </a:solidFill>
              </a:defRPr>
            </a:lvl3pPr>
            <a:lvl4pPr algn="ctr">
              <a:buClr>
                <a:schemeClr val="tx2"/>
              </a:buClr>
              <a:defRPr>
                <a:solidFill>
                  <a:schemeClr val="tx2"/>
                </a:solidFill>
              </a:defRPr>
            </a:lvl4pPr>
            <a:lvl5pPr algn="ctr">
              <a:buClr>
                <a:schemeClr val="tx2"/>
              </a:buClr>
              <a:defRPr>
                <a:solidFill>
                  <a:schemeClr val="tx2"/>
                </a:solidFill>
              </a:defRPr>
            </a:lvl5pPr>
          </a:lstStyle>
          <a:p>
            <a:pPr lvl="0"/>
            <a:r>
              <a:rPr lang="en-US"/>
              <a:t>Click to edit Master text styles</a:t>
            </a:r>
          </a:p>
        </p:txBody>
      </p:sp>
      <p:sp>
        <p:nvSpPr>
          <p:cNvPr id="27" name="Content Placeholder 5">
            <a:extLst>
              <a:ext uri="{FF2B5EF4-FFF2-40B4-BE49-F238E27FC236}">
                <a16:creationId xmlns:a16="http://schemas.microsoft.com/office/drawing/2014/main" id="{D4CA836F-B96C-1B4E-A012-589194EAC4DE}"/>
              </a:ext>
            </a:extLst>
          </p:cNvPr>
          <p:cNvSpPr>
            <a:spLocks noGrp="1"/>
          </p:cNvSpPr>
          <p:nvPr>
            <p:ph sz="quarter" idx="16"/>
          </p:nvPr>
        </p:nvSpPr>
        <p:spPr>
          <a:xfrm>
            <a:off x="4567646" y="1376363"/>
            <a:ext cx="4311242" cy="318595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lvl1pPr>
              <a:defRPr>
                <a:solidFill>
                  <a:schemeClr val="tx2">
                    <a:lumMod val="50000"/>
                    <a:lumOff val="50000"/>
                  </a:schemeClr>
                </a:solidFill>
              </a:defRPr>
            </a:lvl1pPr>
          </a:lstStyle>
          <a:p>
            <a:r>
              <a:rPr lang="en-US" dirty="0"/>
              <a:t>CROWDSTRIKE</a:t>
            </a:r>
          </a:p>
        </p:txBody>
      </p:sp>
      <p:grpSp>
        <p:nvGrpSpPr>
          <p:cNvPr id="14" name="Group 13">
            <a:extLst>
              <a:ext uri="{FF2B5EF4-FFF2-40B4-BE49-F238E27FC236}">
                <a16:creationId xmlns:a16="http://schemas.microsoft.com/office/drawing/2014/main" id="{4D13FA96-22FA-A441-AADD-B89B6C0281C5}"/>
              </a:ext>
            </a:extLst>
          </p:cNvPr>
          <p:cNvGrpSpPr/>
          <p:nvPr userDrawn="1"/>
        </p:nvGrpSpPr>
        <p:grpSpPr>
          <a:xfrm>
            <a:off x="0" y="165548"/>
            <a:ext cx="1386998" cy="270289"/>
            <a:chOff x="0" y="165548"/>
            <a:chExt cx="1386998" cy="270289"/>
          </a:xfrm>
        </p:grpSpPr>
        <p:sp>
          <p:nvSpPr>
            <p:cNvPr id="15" name="Rectangle 14">
              <a:extLst>
                <a:ext uri="{FF2B5EF4-FFF2-40B4-BE49-F238E27FC236}">
                  <a16:creationId xmlns:a16="http://schemas.microsoft.com/office/drawing/2014/main" id="{BEBBC96F-69A9-0A4E-B391-70942DA49AC4}"/>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2" name="Group 21">
              <a:extLst>
                <a:ext uri="{FF2B5EF4-FFF2-40B4-BE49-F238E27FC236}">
                  <a16:creationId xmlns:a16="http://schemas.microsoft.com/office/drawing/2014/main" id="{F62F6120-7C51-604C-9BA5-58BBB9F8BDC7}"/>
                </a:ext>
              </a:extLst>
            </p:cNvPr>
            <p:cNvGrpSpPr/>
            <p:nvPr userDrawn="1"/>
          </p:nvGrpSpPr>
          <p:grpSpPr>
            <a:xfrm>
              <a:off x="290556" y="165548"/>
              <a:ext cx="1096442" cy="270289"/>
              <a:chOff x="575009" y="2399353"/>
              <a:chExt cx="2305674" cy="557505"/>
            </a:xfrm>
          </p:grpSpPr>
          <p:sp>
            <p:nvSpPr>
              <p:cNvPr id="23" name="Rectangle 22">
                <a:extLst>
                  <a:ext uri="{FF2B5EF4-FFF2-40B4-BE49-F238E27FC236}">
                    <a16:creationId xmlns:a16="http://schemas.microsoft.com/office/drawing/2014/main" id="{414D426A-37AC-5A4C-98A1-27A31C092224}"/>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4" name="Graphic 23">
                <a:extLst>
                  <a:ext uri="{FF2B5EF4-FFF2-40B4-BE49-F238E27FC236}">
                    <a16:creationId xmlns:a16="http://schemas.microsoft.com/office/drawing/2014/main" id="{7FB1C5CF-0823-C74D-BF3B-E5B3F363A0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1925304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and Highlight Content Righ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E7943CC-A918-D449-9307-C8CAA72C6F21}"/>
              </a:ext>
            </a:extLst>
          </p:cNvPr>
          <p:cNvGrpSpPr/>
          <p:nvPr userDrawn="1"/>
        </p:nvGrpSpPr>
        <p:grpSpPr>
          <a:xfrm flipH="1">
            <a:off x="4054876" y="0"/>
            <a:ext cx="5089123" cy="5146003"/>
            <a:chOff x="0" y="0"/>
            <a:chExt cx="5089123" cy="5146003"/>
          </a:xfrm>
        </p:grpSpPr>
        <p:sp>
          <p:nvSpPr>
            <p:cNvPr id="12" name="Rectangle 11">
              <a:extLst>
                <a:ext uri="{FF2B5EF4-FFF2-40B4-BE49-F238E27FC236}">
                  <a16:creationId xmlns:a16="http://schemas.microsoft.com/office/drawing/2014/main" id="{6E20E6E7-2BAE-8341-A2B5-F3A4B72CADD9}"/>
                </a:ext>
              </a:extLst>
            </p:cNvPr>
            <p:cNvSpPr/>
            <p:nvPr userDrawn="1"/>
          </p:nvSpPr>
          <p:spPr>
            <a:xfrm>
              <a:off x="0" y="0"/>
              <a:ext cx="4567647" cy="5143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4F957355-6321-3542-A769-5B21CA223749}"/>
                </a:ext>
              </a:extLst>
            </p:cNvPr>
            <p:cNvSpPr/>
            <p:nvPr userDrawn="1"/>
          </p:nvSpPr>
          <p:spPr>
            <a:xfrm>
              <a:off x="3308408" y="0"/>
              <a:ext cx="1780715" cy="5146003"/>
            </a:xfrm>
            <a:custGeom>
              <a:avLst/>
              <a:gdLst>
                <a:gd name="connsiteX0" fmla="*/ 51516 w 2962141"/>
                <a:gd name="connsiteY0" fmla="*/ 25758 h 5190186"/>
                <a:gd name="connsiteX1" fmla="*/ 2962141 w 2962141"/>
                <a:gd name="connsiteY1" fmla="*/ 25758 h 5190186"/>
                <a:gd name="connsiteX2" fmla="*/ 2962141 w 2962141"/>
                <a:gd name="connsiteY2" fmla="*/ 5190186 h 5190186"/>
                <a:gd name="connsiteX3" fmla="*/ 276896 w 2962141"/>
                <a:gd name="connsiteY3" fmla="*/ 5190186 h 5190186"/>
                <a:gd name="connsiteX4" fmla="*/ 1481070 w 2962141"/>
                <a:gd name="connsiteY4" fmla="*/ 3986012 h 5190186"/>
                <a:gd name="connsiteX5" fmla="*/ 1481070 w 2962141"/>
                <a:gd name="connsiteY5" fmla="*/ 3702676 h 5190186"/>
                <a:gd name="connsiteX6" fmla="*/ 0 w 2962141"/>
                <a:gd name="connsiteY6" fmla="*/ 0 h 5190186"/>
                <a:gd name="connsiteX7" fmla="*/ 51516 w 2962141"/>
                <a:gd name="connsiteY7" fmla="*/ 25758 h 5190186"/>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960254 h 5164428"/>
                <a:gd name="connsiteX5" fmla="*/ 1429554 w 2910625"/>
                <a:gd name="connsiteY5" fmla="*/ 3676918 h 5164428"/>
                <a:gd name="connsiteX6" fmla="*/ 0 w 2910625"/>
                <a:gd name="connsiteY6" fmla="*/ 0 h 5164428"/>
                <a:gd name="connsiteX0" fmla="*/ 0 w 2910625"/>
                <a:gd name="connsiteY0" fmla="*/ 0 h 5164428"/>
                <a:gd name="connsiteX1" fmla="*/ 2910625 w 2910625"/>
                <a:gd name="connsiteY1" fmla="*/ 0 h 5164428"/>
                <a:gd name="connsiteX2" fmla="*/ 2910625 w 2910625"/>
                <a:gd name="connsiteY2" fmla="*/ 5164428 h 5164428"/>
                <a:gd name="connsiteX3" fmla="*/ 225380 w 2910625"/>
                <a:gd name="connsiteY3" fmla="*/ 5164428 h 5164428"/>
                <a:gd name="connsiteX4" fmla="*/ 1429554 w 2910625"/>
                <a:gd name="connsiteY4" fmla="*/ 3676918 h 5164428"/>
                <a:gd name="connsiteX5" fmla="*/ 0 w 2910625"/>
                <a:gd name="connsiteY5" fmla="*/ 0 h 516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0625" h="5164428">
                  <a:moveTo>
                    <a:pt x="0" y="0"/>
                  </a:moveTo>
                  <a:lnTo>
                    <a:pt x="2910625" y="0"/>
                  </a:lnTo>
                  <a:lnTo>
                    <a:pt x="2910625" y="5164428"/>
                  </a:lnTo>
                  <a:lnTo>
                    <a:pt x="225380" y="5164428"/>
                  </a:lnTo>
                  <a:lnTo>
                    <a:pt x="1429554" y="3676918"/>
                  </a:lnTo>
                  <a:lnTo>
                    <a:pt x="0" y="0"/>
                  </a:ln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 name="Footer Placeholder 7">
            <a:extLst>
              <a:ext uri="{FF2B5EF4-FFF2-40B4-BE49-F238E27FC236}">
                <a16:creationId xmlns:a16="http://schemas.microsoft.com/office/drawing/2014/main" id="{4B3B7E32-8873-AA4F-93B0-1F1DBAAF0200}"/>
              </a:ext>
            </a:extLst>
          </p:cNvPr>
          <p:cNvSpPr>
            <a:spLocks noGrp="1"/>
          </p:cNvSpPr>
          <p:nvPr>
            <p:ph type="ftr" sz="quarter" idx="14"/>
          </p:nvPr>
        </p:nvSpPr>
        <p:spPr/>
        <p:txBody>
          <a:bodyPr/>
          <a:lstStyle/>
          <a:p>
            <a:r>
              <a:rPr lang="en-US" dirty="0"/>
              <a:t>CROWDSTRIKE</a:t>
            </a:r>
          </a:p>
        </p:txBody>
      </p:sp>
      <p:sp>
        <p:nvSpPr>
          <p:cNvPr id="6" name="Content Placeholder 4">
            <a:extLst>
              <a:ext uri="{FF2B5EF4-FFF2-40B4-BE49-F238E27FC236}">
                <a16:creationId xmlns:a16="http://schemas.microsoft.com/office/drawing/2014/main" id="{F6BAD29F-7079-D346-A70D-182562DBB8DE}"/>
              </a:ext>
            </a:extLst>
          </p:cNvPr>
          <p:cNvSpPr>
            <a:spLocks noGrp="1"/>
          </p:cNvSpPr>
          <p:nvPr>
            <p:ph sz="quarter" idx="16"/>
          </p:nvPr>
        </p:nvSpPr>
        <p:spPr>
          <a:xfrm>
            <a:off x="290556" y="1376363"/>
            <a:ext cx="4298950" cy="318769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Freeform 19">
            <a:extLst>
              <a:ext uri="{FF2B5EF4-FFF2-40B4-BE49-F238E27FC236}">
                <a16:creationId xmlns:a16="http://schemas.microsoft.com/office/drawing/2014/main" id="{B19AC87D-7E41-6A4E-BB69-27656D28C514}"/>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pPr lvl="0"/>
            <a:endParaRPr lang="en-US"/>
          </a:p>
        </p:txBody>
      </p:sp>
      <p:sp>
        <p:nvSpPr>
          <p:cNvPr id="2" name="Title 1">
            <a:extLst>
              <a:ext uri="{FF2B5EF4-FFF2-40B4-BE49-F238E27FC236}">
                <a16:creationId xmlns:a16="http://schemas.microsoft.com/office/drawing/2014/main" id="{7EABC7DA-3B08-C548-85DA-BF5553442C85}"/>
              </a:ext>
            </a:extLst>
          </p:cNvPr>
          <p:cNvSpPr>
            <a:spLocks noGrp="1"/>
          </p:cNvSpPr>
          <p:nvPr>
            <p:ph type="title"/>
          </p:nvPr>
        </p:nvSpPr>
        <p:spPr>
          <a:xfrm>
            <a:off x="290556" y="550030"/>
            <a:ext cx="4298951" cy="702686"/>
          </a:xfrm>
        </p:spPr>
        <p:txBody>
          <a:bodyPr/>
          <a:lstStyle>
            <a:lvl1pPr algn="ctr">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38CAEA66-C159-8241-98C3-8C32990F1F28}"/>
              </a:ext>
            </a:extLst>
          </p:cNvPr>
          <p:cNvSpPr>
            <a:spLocks noGrp="1"/>
          </p:cNvSpPr>
          <p:nvPr>
            <p:ph sz="quarter" idx="18"/>
          </p:nvPr>
        </p:nvSpPr>
        <p:spPr>
          <a:xfrm>
            <a:off x="5885160" y="682625"/>
            <a:ext cx="2993727" cy="3881438"/>
          </a:xfrm>
        </p:spPr>
        <p:txBody>
          <a:bodyPr anchor="ctr"/>
          <a:lstStyle>
            <a:lvl1pPr marL="0" indent="0" algn="ctr">
              <a:buClr>
                <a:schemeClr val="tx2"/>
              </a:buClr>
              <a:buNone/>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a:t>Click to edit Master text styles</a:t>
            </a:r>
          </a:p>
        </p:txBody>
      </p:sp>
      <p:grpSp>
        <p:nvGrpSpPr>
          <p:cNvPr id="15" name="Group 14">
            <a:extLst>
              <a:ext uri="{FF2B5EF4-FFF2-40B4-BE49-F238E27FC236}">
                <a16:creationId xmlns:a16="http://schemas.microsoft.com/office/drawing/2014/main" id="{0739C46A-0D57-AE4E-97FF-DBF59A36D5D2}"/>
              </a:ext>
            </a:extLst>
          </p:cNvPr>
          <p:cNvGrpSpPr/>
          <p:nvPr userDrawn="1"/>
        </p:nvGrpSpPr>
        <p:grpSpPr>
          <a:xfrm>
            <a:off x="0" y="165548"/>
            <a:ext cx="1386998" cy="270289"/>
            <a:chOff x="0" y="165548"/>
            <a:chExt cx="1386998" cy="270289"/>
          </a:xfrm>
        </p:grpSpPr>
        <p:sp>
          <p:nvSpPr>
            <p:cNvPr id="16" name="Rectangle 15">
              <a:extLst>
                <a:ext uri="{FF2B5EF4-FFF2-40B4-BE49-F238E27FC236}">
                  <a16:creationId xmlns:a16="http://schemas.microsoft.com/office/drawing/2014/main" id="{39EA4D46-0A48-034B-9BEA-EA32C866B1BC}"/>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23" name="Group 22">
              <a:extLst>
                <a:ext uri="{FF2B5EF4-FFF2-40B4-BE49-F238E27FC236}">
                  <a16:creationId xmlns:a16="http://schemas.microsoft.com/office/drawing/2014/main" id="{73598E1E-41CC-134A-8E1B-370368708DF3}"/>
                </a:ext>
              </a:extLst>
            </p:cNvPr>
            <p:cNvGrpSpPr/>
            <p:nvPr userDrawn="1"/>
          </p:nvGrpSpPr>
          <p:grpSpPr>
            <a:xfrm>
              <a:off x="290556" y="165548"/>
              <a:ext cx="1096442" cy="270289"/>
              <a:chOff x="575009" y="2399353"/>
              <a:chExt cx="2305674" cy="557505"/>
            </a:xfrm>
          </p:grpSpPr>
          <p:sp>
            <p:nvSpPr>
              <p:cNvPr id="24" name="Rectangle 23">
                <a:extLst>
                  <a:ext uri="{FF2B5EF4-FFF2-40B4-BE49-F238E27FC236}">
                    <a16:creationId xmlns:a16="http://schemas.microsoft.com/office/drawing/2014/main" id="{9269A208-B8F7-FC44-8D28-9D1C636CF7F5}"/>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5" name="Graphic 24">
                <a:extLst>
                  <a:ext uri="{FF2B5EF4-FFF2-40B4-BE49-F238E27FC236}">
                    <a16:creationId xmlns:a16="http://schemas.microsoft.com/office/drawing/2014/main" id="{05725687-3935-754A-8C41-F899923D65D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281956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3.sv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image" Target="../media/image15.png"/><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theme" Target="../theme/theme2.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image" Target="../media/image3.svg"/><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BB8034E-A55D-0B41-B37A-9F7801ACC560}"/>
              </a:ext>
            </a:extLst>
          </p:cNvPr>
          <p:cNvPicPr>
            <a:picLocks noChangeAspect="1"/>
          </p:cNvPicPr>
          <p:nvPr userDrawn="1"/>
        </p:nvPicPr>
        <p:blipFill>
          <a:blip r:embed="rId21"/>
          <a:stretch>
            <a:fillRect/>
          </a:stretch>
        </p:blipFill>
        <p:spPr>
          <a:xfrm>
            <a:off x="0" y="457"/>
            <a:ext cx="9144000" cy="5142586"/>
          </a:xfrm>
          <a:prstGeom prst="rect">
            <a:avLst/>
          </a:prstGeom>
        </p:spPr>
      </p:pic>
      <p:sp>
        <p:nvSpPr>
          <p:cNvPr id="2" name="Title Placeholder 1"/>
          <p:cNvSpPr>
            <a:spLocks noGrp="1"/>
          </p:cNvSpPr>
          <p:nvPr>
            <p:ph type="title"/>
          </p:nvPr>
        </p:nvSpPr>
        <p:spPr>
          <a:xfrm>
            <a:off x="290556" y="550030"/>
            <a:ext cx="8590591" cy="702686"/>
          </a:xfrm>
          <a:prstGeom prst="rect">
            <a:avLst/>
          </a:prstGeom>
        </p:spPr>
        <p:txBody>
          <a:bodyPr vert="horz" lIns="91440" tIns="45720" rIns="91440" bIns="45720" rtlCol="0" anchor="t">
            <a:normAutofit/>
          </a:bodyPr>
          <a:lstStyle/>
          <a:p>
            <a:endParaRPr lang="en-US" dirty="0"/>
          </a:p>
        </p:txBody>
      </p:sp>
      <p:sp>
        <p:nvSpPr>
          <p:cNvPr id="5" name="Footer Placeholder 4"/>
          <p:cNvSpPr>
            <a:spLocks noGrp="1"/>
          </p:cNvSpPr>
          <p:nvPr>
            <p:ph type="ftr" sz="quarter" idx="3"/>
          </p:nvPr>
        </p:nvSpPr>
        <p:spPr>
          <a:xfrm>
            <a:off x="290556" y="4715988"/>
            <a:ext cx="8097606" cy="273844"/>
          </a:xfrm>
          <a:prstGeom prst="rect">
            <a:avLst/>
          </a:prstGeom>
        </p:spPr>
        <p:txBody>
          <a:bodyPr vert="horz" lIns="90000" tIns="45720" rIns="91440" bIns="45720" rtlCol="0" anchor="b"/>
          <a:lstStyle>
            <a:lvl1pPr marL="0" marR="0" indent="0" algn="l" defTabSz="457200" rtl="0" eaLnBrk="1" fontAlgn="auto" latinLnBrk="0" hangingPunct="1">
              <a:lnSpc>
                <a:spcPct val="100000"/>
              </a:lnSpc>
              <a:spcBef>
                <a:spcPts val="0"/>
              </a:spcBef>
              <a:spcAft>
                <a:spcPts val="0"/>
              </a:spcAft>
              <a:buClrTx/>
              <a:buSzTx/>
              <a:buFontTx/>
              <a:buNone/>
              <a:tabLst/>
              <a:defRPr sz="600" b="1" i="0" cap="all" baseline="0">
                <a:solidFill>
                  <a:schemeClr val="bg1"/>
                </a:solidFill>
                <a:latin typeface="Karla" pitchFamily="2" charset="0"/>
                <a:ea typeface="Karla" pitchFamily="2" charset="0"/>
                <a:cs typeface="Karla" pitchFamily="2" charset="0"/>
              </a:defRPr>
            </a:lvl1pPr>
          </a:lstStyle>
          <a:p>
            <a:r>
              <a:rPr lang="en-US" dirty="0"/>
              <a:t>CROWDSTRIKE</a:t>
            </a:r>
          </a:p>
        </p:txBody>
      </p:sp>
      <p:sp>
        <p:nvSpPr>
          <p:cNvPr id="4" name="Text Placeholder 3">
            <a:extLst>
              <a:ext uri="{FF2B5EF4-FFF2-40B4-BE49-F238E27FC236}">
                <a16:creationId xmlns:a16="http://schemas.microsoft.com/office/drawing/2014/main" id="{5E2A3165-5B9D-614B-BE5E-3F16F0D234A2}"/>
              </a:ext>
            </a:extLst>
          </p:cNvPr>
          <p:cNvSpPr>
            <a:spLocks noGrp="1"/>
          </p:cNvSpPr>
          <p:nvPr>
            <p:ph type="body" idx="1"/>
          </p:nvPr>
        </p:nvSpPr>
        <p:spPr>
          <a:xfrm>
            <a:off x="290556" y="1376541"/>
            <a:ext cx="8590589" cy="31768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reeform 8">
            <a:extLst>
              <a:ext uri="{FF2B5EF4-FFF2-40B4-BE49-F238E27FC236}">
                <a16:creationId xmlns:a16="http://schemas.microsoft.com/office/drawing/2014/main" id="{2B8AB323-41BA-C245-9583-2AA028F5A553}"/>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grpSp>
        <p:nvGrpSpPr>
          <p:cNvPr id="3" name="Group 2">
            <a:extLst>
              <a:ext uri="{FF2B5EF4-FFF2-40B4-BE49-F238E27FC236}">
                <a16:creationId xmlns:a16="http://schemas.microsoft.com/office/drawing/2014/main" id="{03BF1776-1CFA-4641-A3BB-D25105842B91}"/>
              </a:ext>
            </a:extLst>
          </p:cNvPr>
          <p:cNvGrpSpPr/>
          <p:nvPr userDrawn="1"/>
        </p:nvGrpSpPr>
        <p:grpSpPr>
          <a:xfrm>
            <a:off x="0" y="165548"/>
            <a:ext cx="1386998" cy="270289"/>
            <a:chOff x="0" y="165548"/>
            <a:chExt cx="1386998" cy="270289"/>
          </a:xfrm>
        </p:grpSpPr>
        <p:sp>
          <p:nvSpPr>
            <p:cNvPr id="26" name="Rectangle 25">
              <a:extLst>
                <a:ext uri="{FF2B5EF4-FFF2-40B4-BE49-F238E27FC236}">
                  <a16:creationId xmlns:a16="http://schemas.microsoft.com/office/drawing/2014/main" id="{DFDB7989-9B45-3A4D-9626-08BE3204BEB6}"/>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9" name="Group 18">
              <a:extLst>
                <a:ext uri="{FF2B5EF4-FFF2-40B4-BE49-F238E27FC236}">
                  <a16:creationId xmlns:a16="http://schemas.microsoft.com/office/drawing/2014/main" id="{2718928B-563D-7443-B3BC-0846138178A4}"/>
                </a:ext>
              </a:extLst>
            </p:cNvPr>
            <p:cNvGrpSpPr/>
            <p:nvPr userDrawn="1"/>
          </p:nvGrpSpPr>
          <p:grpSpPr>
            <a:xfrm>
              <a:off x="290556" y="165548"/>
              <a:ext cx="1096442" cy="270289"/>
              <a:chOff x="575009" y="2399353"/>
              <a:chExt cx="2305674" cy="557505"/>
            </a:xfrm>
          </p:grpSpPr>
          <p:sp>
            <p:nvSpPr>
              <p:cNvPr id="20" name="Rectangle 19">
                <a:extLst>
                  <a:ext uri="{FF2B5EF4-FFF2-40B4-BE49-F238E27FC236}">
                    <a16:creationId xmlns:a16="http://schemas.microsoft.com/office/drawing/2014/main" id="{09ACDFDA-62B2-974C-ABD1-6CB33FB1B232}"/>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21" name="Graphic 20">
                <a:extLst>
                  <a:ext uri="{FF2B5EF4-FFF2-40B4-BE49-F238E27FC236}">
                    <a16:creationId xmlns:a16="http://schemas.microsoft.com/office/drawing/2014/main" id="{E1270FD7-5F08-E340-B0A9-683062108C8F}"/>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2005796989"/>
      </p:ext>
    </p:extLst>
  </p:cSld>
  <p:clrMap bg1="lt1" tx1="dk1" bg2="lt2" tx2="dk2" accent1="accent1" accent2="accent2" accent3="accent3" accent4="accent4" accent5="accent5" accent6="accent6" hlink="hlink" folHlink="folHlink"/>
  <p:sldLayoutIdLst>
    <p:sldLayoutId id="2147483828" r:id="rId1"/>
    <p:sldLayoutId id="2147483831" r:id="rId2"/>
    <p:sldLayoutId id="2147483813" r:id="rId3"/>
    <p:sldLayoutId id="2147483792" r:id="rId4"/>
    <p:sldLayoutId id="2147483785" r:id="rId5"/>
    <p:sldLayoutId id="2147483786" r:id="rId6"/>
    <p:sldLayoutId id="2147483791" r:id="rId7"/>
    <p:sldLayoutId id="2147483826" r:id="rId8"/>
    <p:sldLayoutId id="2147483827" r:id="rId9"/>
    <p:sldLayoutId id="2147483794" r:id="rId10"/>
    <p:sldLayoutId id="2147483815" r:id="rId11"/>
    <p:sldLayoutId id="2147483814" r:id="rId12"/>
    <p:sldLayoutId id="2147483776" r:id="rId13"/>
    <p:sldLayoutId id="2147483833" r:id="rId14"/>
    <p:sldLayoutId id="2147483832" r:id="rId15"/>
    <p:sldLayoutId id="2147483834" r:id="rId16"/>
    <p:sldLayoutId id="2147483821" r:id="rId17"/>
    <p:sldLayoutId id="2147483818" r:id="rId18"/>
    <p:sldLayoutId id="2147483817" r:id="rId19"/>
  </p:sldLayoutIdLst>
  <p:hf sldNum="0" hdr="0" dt="0"/>
  <p:txStyles>
    <p:titleStyle>
      <a:lvl1pPr algn="ctr" defTabSz="457200" rtl="0" eaLnBrk="1" latinLnBrk="0" hangingPunct="1">
        <a:spcBef>
          <a:spcPct val="0"/>
        </a:spcBef>
        <a:buNone/>
        <a:defRPr sz="1800" b="1" i="0" kern="1200" cap="all" spc="0" baseline="0">
          <a:solidFill>
            <a:schemeClr val="bg1"/>
          </a:solidFill>
          <a:latin typeface="ITC Avant Garde Pro Md" panose="02000503030000020004" pitchFamily="2" charset="77"/>
          <a:ea typeface="ITC Avant Garde Pro Md" panose="02000503030000020004" pitchFamily="2" charset="77"/>
          <a:cs typeface="ITC Avant Garde Pro Md" panose="02000503030000020004" pitchFamily="2" charset="77"/>
        </a:defRPr>
      </a:lvl1pPr>
    </p:titleStyle>
    <p:bodyStyle>
      <a:lvl1pPr marL="180975" indent="-180975" algn="l" defTabSz="457200" rtl="0" eaLnBrk="1" latinLnBrk="0" hangingPunct="1">
        <a:lnSpc>
          <a:spcPct val="95000"/>
        </a:lnSpc>
        <a:spcBef>
          <a:spcPts val="800"/>
        </a:spcBef>
        <a:spcAft>
          <a:spcPts val="0"/>
        </a:spcAft>
        <a:buClr>
          <a:schemeClr val="bg1"/>
        </a:buClr>
        <a:buFont typeface="Wingdings" charset="2"/>
        <a:buChar char="§"/>
        <a:tabLst/>
        <a:defRPr sz="1600" b="0" i="0" kern="1200" spc="-20">
          <a:solidFill>
            <a:schemeClr val="bg1"/>
          </a:solidFill>
          <a:latin typeface="Karla" charset="0"/>
          <a:ea typeface="Karla" charset="0"/>
          <a:cs typeface="Karla" charset="0"/>
        </a:defRPr>
      </a:lvl1pPr>
      <a:lvl2pPr marL="361950" indent="-166688" algn="l" defTabSz="457200" rtl="0" eaLnBrk="1" latinLnBrk="0" hangingPunct="1">
        <a:lnSpc>
          <a:spcPct val="95000"/>
        </a:lnSpc>
        <a:spcBef>
          <a:spcPts val="800"/>
        </a:spcBef>
        <a:spcAft>
          <a:spcPts val="0"/>
        </a:spcAft>
        <a:buClr>
          <a:schemeClr val="bg1"/>
        </a:buClr>
        <a:buFont typeface="Wingdings" charset="2"/>
        <a:buChar char="§"/>
        <a:tabLst/>
        <a:defRPr sz="1400" kern="1200" spc="-20">
          <a:solidFill>
            <a:schemeClr val="bg1"/>
          </a:solidFill>
          <a:latin typeface="Karla" charset="0"/>
          <a:ea typeface="Karla" charset="0"/>
          <a:cs typeface="Karla" charset="0"/>
        </a:defRPr>
      </a:lvl2pPr>
      <a:lvl3pPr marL="492125" indent="-142875" algn="l" defTabSz="457200" rtl="0" eaLnBrk="1" latinLnBrk="0" hangingPunct="1">
        <a:lnSpc>
          <a:spcPct val="95000"/>
        </a:lnSpc>
        <a:spcBef>
          <a:spcPts val="800"/>
        </a:spcBef>
        <a:spcAft>
          <a:spcPts val="0"/>
        </a:spcAft>
        <a:buClr>
          <a:schemeClr val="bg1"/>
        </a:buClr>
        <a:buFont typeface="Wingdings" charset="2"/>
        <a:buChar char="§"/>
        <a:tabLst/>
        <a:defRPr sz="1200" kern="1200" spc="-20">
          <a:solidFill>
            <a:schemeClr val="bg1"/>
          </a:solidFill>
          <a:latin typeface="Karla" charset="0"/>
          <a:ea typeface="Karla" charset="0"/>
          <a:cs typeface="Karla" charset="0"/>
        </a:defRPr>
      </a:lvl3pPr>
      <a:lvl4pPr marL="668338" indent="-142875" algn="l" defTabSz="457200" rtl="0" eaLnBrk="1" latinLnBrk="0" hangingPunct="1">
        <a:lnSpc>
          <a:spcPct val="95000"/>
        </a:lnSpc>
        <a:spcBef>
          <a:spcPts val="800"/>
        </a:spcBef>
        <a:spcAft>
          <a:spcPts val="0"/>
        </a:spcAft>
        <a:buClr>
          <a:schemeClr val="bg1"/>
        </a:buClr>
        <a:buFont typeface="Wingdings" charset="2"/>
        <a:buChar char="§"/>
        <a:tabLst/>
        <a:defRPr sz="1200" kern="1200" spc="-20">
          <a:solidFill>
            <a:schemeClr val="bg1"/>
          </a:solidFill>
          <a:latin typeface="Karla" charset="0"/>
          <a:ea typeface="Karla" charset="0"/>
          <a:cs typeface="Karla" charset="0"/>
        </a:defRPr>
      </a:lvl4pPr>
      <a:lvl5pPr marL="803275" indent="-138113" algn="l" defTabSz="457200" rtl="0" eaLnBrk="1" latinLnBrk="0" hangingPunct="1">
        <a:lnSpc>
          <a:spcPct val="95000"/>
        </a:lnSpc>
        <a:spcBef>
          <a:spcPts val="800"/>
        </a:spcBef>
        <a:spcAft>
          <a:spcPts val="0"/>
        </a:spcAft>
        <a:buClr>
          <a:schemeClr val="bg1"/>
        </a:buClr>
        <a:buFont typeface="Wingdings" charset="2"/>
        <a:buChar char="§"/>
        <a:tabLst/>
        <a:defRPr sz="1200" kern="1200" spc="-20" baseline="0">
          <a:solidFill>
            <a:schemeClr val="bg1"/>
          </a:solidFill>
          <a:latin typeface="Karla" charset="0"/>
          <a:ea typeface="Karla" charset="0"/>
          <a:cs typeface="Karla"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7" userDrawn="1">
          <p15:clr>
            <a:srgbClr val="F26B43"/>
          </p15:clr>
        </p15:guide>
        <p15:guide id="5" pos="5593" userDrawn="1">
          <p15:clr>
            <a:srgbClr val="F26B43"/>
          </p15:clr>
        </p15:guide>
        <p15:guide id="6" orient="horz" pos="2875">
          <p15:clr>
            <a:srgbClr val="F26B43"/>
          </p15:clr>
        </p15:guide>
        <p15:guide id="7" pos="172" userDrawn="1">
          <p15:clr>
            <a:srgbClr val="F26B43"/>
          </p15:clr>
        </p15:guide>
        <p15:guide id="9" orient="horz" pos="797" userDrawn="1">
          <p15:clr>
            <a:srgbClr val="F26B43"/>
          </p15:clr>
        </p15:guide>
        <p15:guide id="10" orient="horz" pos="34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BB8034E-A55D-0B41-B37A-9F7801ACC560}"/>
              </a:ext>
            </a:extLst>
          </p:cNvPr>
          <p:cNvPicPr>
            <a:picLocks noChangeAspect="1"/>
          </p:cNvPicPr>
          <p:nvPr userDrawn="1"/>
        </p:nvPicPr>
        <p:blipFill>
          <a:blip r:embed="rId21"/>
          <a:srcRect/>
          <a:stretch/>
        </p:blipFill>
        <p:spPr>
          <a:xfrm>
            <a:off x="0" y="2286"/>
            <a:ext cx="9144000" cy="5138928"/>
          </a:xfrm>
          <a:prstGeom prst="rect">
            <a:avLst/>
          </a:prstGeom>
        </p:spPr>
      </p:pic>
      <p:sp>
        <p:nvSpPr>
          <p:cNvPr id="2" name="Title Placeholder 1"/>
          <p:cNvSpPr>
            <a:spLocks noGrp="1"/>
          </p:cNvSpPr>
          <p:nvPr>
            <p:ph type="title"/>
          </p:nvPr>
        </p:nvSpPr>
        <p:spPr>
          <a:xfrm>
            <a:off x="290556" y="550030"/>
            <a:ext cx="8590591" cy="702686"/>
          </a:xfrm>
          <a:prstGeom prst="rect">
            <a:avLst/>
          </a:prstGeom>
        </p:spPr>
        <p:txBody>
          <a:bodyPr vert="horz" lIns="91440" tIns="45720" rIns="91440" bIns="45720" rtlCol="0" anchor="t">
            <a:normAutofit/>
          </a:bodyPr>
          <a:lstStyle/>
          <a:p>
            <a:endParaRPr lang="en-US" dirty="0"/>
          </a:p>
        </p:txBody>
      </p:sp>
      <p:sp>
        <p:nvSpPr>
          <p:cNvPr id="5" name="Footer Placeholder 4"/>
          <p:cNvSpPr>
            <a:spLocks noGrp="1"/>
          </p:cNvSpPr>
          <p:nvPr>
            <p:ph type="ftr" sz="quarter" idx="3"/>
          </p:nvPr>
        </p:nvSpPr>
        <p:spPr>
          <a:xfrm>
            <a:off x="290556" y="4715988"/>
            <a:ext cx="8097606" cy="273844"/>
          </a:xfrm>
          <a:prstGeom prst="rect">
            <a:avLst/>
          </a:prstGeom>
        </p:spPr>
        <p:txBody>
          <a:bodyPr vert="horz" lIns="90000" tIns="45720" rIns="91440" bIns="45720" rtlCol="0" anchor="b"/>
          <a:lstStyle>
            <a:lvl1pPr marL="0" marR="0" indent="0" algn="l" defTabSz="457200" rtl="0" eaLnBrk="1" fontAlgn="auto" latinLnBrk="0" hangingPunct="1">
              <a:lnSpc>
                <a:spcPct val="100000"/>
              </a:lnSpc>
              <a:spcBef>
                <a:spcPts val="0"/>
              </a:spcBef>
              <a:spcAft>
                <a:spcPts val="0"/>
              </a:spcAft>
              <a:buClrTx/>
              <a:buSzTx/>
              <a:buFontTx/>
              <a:buNone/>
              <a:tabLst/>
              <a:defRPr sz="600" b="1" i="0" cap="all" baseline="0">
                <a:solidFill>
                  <a:schemeClr val="tx2">
                    <a:lumMod val="50000"/>
                    <a:lumOff val="50000"/>
                  </a:schemeClr>
                </a:solidFill>
                <a:latin typeface="Karla" pitchFamily="2" charset="0"/>
                <a:ea typeface="Karla" pitchFamily="2" charset="0"/>
                <a:cs typeface="Karla" pitchFamily="2" charset="0"/>
              </a:defRPr>
            </a:lvl1pPr>
          </a:lstStyle>
          <a:p>
            <a:r>
              <a:rPr lang="en-US" dirty="0"/>
              <a:t>CROWDSTRIKE</a:t>
            </a:r>
          </a:p>
        </p:txBody>
      </p:sp>
      <p:sp>
        <p:nvSpPr>
          <p:cNvPr id="4" name="Text Placeholder 3">
            <a:extLst>
              <a:ext uri="{FF2B5EF4-FFF2-40B4-BE49-F238E27FC236}">
                <a16:creationId xmlns:a16="http://schemas.microsoft.com/office/drawing/2014/main" id="{5E2A3165-5B9D-614B-BE5E-3F16F0D234A2}"/>
              </a:ext>
            </a:extLst>
          </p:cNvPr>
          <p:cNvSpPr>
            <a:spLocks noGrp="1"/>
          </p:cNvSpPr>
          <p:nvPr>
            <p:ph type="body" idx="1"/>
          </p:nvPr>
        </p:nvSpPr>
        <p:spPr>
          <a:xfrm>
            <a:off x="290556" y="1376541"/>
            <a:ext cx="8590589" cy="31768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reeform 8">
            <a:extLst>
              <a:ext uri="{FF2B5EF4-FFF2-40B4-BE49-F238E27FC236}">
                <a16:creationId xmlns:a16="http://schemas.microsoft.com/office/drawing/2014/main" id="{2B8AB323-41BA-C245-9583-2AA028F5A553}"/>
              </a:ext>
            </a:extLst>
          </p:cNvPr>
          <p:cNvSpPr/>
          <p:nvPr userDrawn="1"/>
        </p:nvSpPr>
        <p:spPr>
          <a:xfrm>
            <a:off x="8450468" y="4713902"/>
            <a:ext cx="355189" cy="279759"/>
          </a:xfrm>
          <a:custGeom>
            <a:avLst/>
            <a:gdLst>
              <a:gd name="connsiteX0" fmla="*/ 698881 w 772117"/>
              <a:gd name="connsiteY0" fmla="*/ 428454 h 608146"/>
              <a:gd name="connsiteX1" fmla="*/ 732133 w 772117"/>
              <a:gd name="connsiteY1" fmla="*/ 453826 h 608146"/>
              <a:gd name="connsiteX2" fmla="*/ 698881 w 772117"/>
              <a:gd name="connsiteY2" fmla="*/ 428454 h 608146"/>
              <a:gd name="connsiteX3" fmla="*/ 377820 w 772117"/>
              <a:gd name="connsiteY3" fmla="*/ 393855 h 608146"/>
              <a:gd name="connsiteX4" fmla="*/ 526310 w 772117"/>
              <a:gd name="connsiteY4" fmla="*/ 445754 h 608146"/>
              <a:gd name="connsiteX5" fmla="*/ 733279 w 772117"/>
              <a:gd name="connsiteY5" fmla="*/ 489003 h 608146"/>
              <a:gd name="connsiteX6" fmla="*/ 650148 w 772117"/>
              <a:gd name="connsiteY6" fmla="*/ 501689 h 608146"/>
              <a:gd name="connsiteX7" fmla="*/ 580776 w 772117"/>
              <a:gd name="connsiteY7" fmla="*/ 518989 h 608146"/>
              <a:gd name="connsiteX8" fmla="*/ 631228 w 772117"/>
              <a:gd name="connsiteY8" fmla="*/ 544362 h 608146"/>
              <a:gd name="connsiteX9" fmla="*/ 663334 w 772117"/>
              <a:gd name="connsiteY9" fmla="*/ 590494 h 608146"/>
              <a:gd name="connsiteX10" fmla="*/ 627215 w 772117"/>
              <a:gd name="connsiteY10" fmla="*/ 557048 h 608146"/>
              <a:gd name="connsiteX11" fmla="*/ 622055 w 772117"/>
              <a:gd name="connsiteY11" fmla="*/ 607218 h 608146"/>
              <a:gd name="connsiteX12" fmla="*/ 567590 w 772117"/>
              <a:gd name="connsiteY12" fmla="*/ 563968 h 608146"/>
              <a:gd name="connsiteX13" fmla="*/ 501657 w 772117"/>
              <a:gd name="connsiteY13" fmla="*/ 553588 h 608146"/>
              <a:gd name="connsiteX14" fmla="*/ 528604 w 772117"/>
              <a:gd name="connsiteY14" fmla="*/ 558202 h 608146"/>
              <a:gd name="connsiteX15" fmla="*/ 450059 w 772117"/>
              <a:gd name="connsiteY15" fmla="*/ 490733 h 608146"/>
              <a:gd name="connsiteX16" fmla="*/ 497644 w 772117"/>
              <a:gd name="connsiteY16" fmla="*/ 514953 h 608146"/>
              <a:gd name="connsiteX17" fmla="*/ 377820 w 772117"/>
              <a:gd name="connsiteY17" fmla="*/ 393855 h 608146"/>
              <a:gd name="connsiteX18" fmla="*/ 173144 w 772117"/>
              <a:gd name="connsiteY18" fmla="*/ 343110 h 608146"/>
              <a:gd name="connsiteX19" fmla="*/ 307875 w 772117"/>
              <a:gd name="connsiteY19" fmla="*/ 397316 h 608146"/>
              <a:gd name="connsiteX20" fmla="*/ 266023 w 772117"/>
              <a:gd name="connsiteY20" fmla="*/ 365599 h 608146"/>
              <a:gd name="connsiteX21" fmla="*/ 432860 w 772117"/>
              <a:gd name="connsiteY21" fmla="*/ 472281 h 608146"/>
              <a:gd name="connsiteX22" fmla="*/ 322782 w 772117"/>
              <a:gd name="connsiteY22" fmla="*/ 434798 h 608146"/>
              <a:gd name="connsiteX23" fmla="*/ 173144 w 772117"/>
              <a:gd name="connsiteY23" fmla="*/ 343110 h 608146"/>
              <a:gd name="connsiteX24" fmla="*/ 28666 w 772117"/>
              <a:gd name="connsiteY24" fmla="*/ 107835 h 608146"/>
              <a:gd name="connsiteX25" fmla="*/ 212703 w 772117"/>
              <a:gd name="connsiteY25" fmla="*/ 241619 h 608146"/>
              <a:gd name="connsiteX26" fmla="*/ 342847 w 772117"/>
              <a:gd name="connsiteY26" fmla="*/ 355796 h 608146"/>
              <a:gd name="connsiteX27" fmla="*/ 198944 w 772117"/>
              <a:gd name="connsiteY27" fmla="*/ 261225 h 608146"/>
              <a:gd name="connsiteX28" fmla="*/ 28666 w 772117"/>
              <a:gd name="connsiteY28" fmla="*/ 107835 h 608146"/>
              <a:gd name="connsiteX29" fmla="*/ 122118 w 772117"/>
              <a:gd name="connsiteY29" fmla="*/ 23066 h 608146"/>
              <a:gd name="connsiteX30" fmla="*/ 434579 w 772117"/>
              <a:gd name="connsiteY30" fmla="*/ 212208 h 608146"/>
              <a:gd name="connsiteX31" fmla="*/ 630655 w 772117"/>
              <a:gd name="connsiteY31" fmla="*/ 352912 h 608146"/>
              <a:gd name="connsiteX32" fmla="*/ 638108 w 772117"/>
              <a:gd name="connsiteY32" fmla="*/ 388088 h 608146"/>
              <a:gd name="connsiteX33" fmla="*/ 740159 w 772117"/>
              <a:gd name="connsiteY33" fmla="*/ 446907 h 608146"/>
              <a:gd name="connsiteX34" fmla="*/ 768826 w 772117"/>
              <a:gd name="connsiteY34" fmla="*/ 517258 h 608146"/>
              <a:gd name="connsiteX35" fmla="*/ 634668 w 772117"/>
              <a:gd name="connsiteY35" fmla="*/ 435950 h 608146"/>
              <a:gd name="connsiteX36" fmla="*/ 456365 w 772117"/>
              <a:gd name="connsiteY36" fmla="*/ 414614 h 608146"/>
              <a:gd name="connsiteX37" fmla="*/ 363487 w 772117"/>
              <a:gd name="connsiteY37" fmla="*/ 301013 h 608146"/>
              <a:gd name="connsiteX38" fmla="*/ 275195 w 772117"/>
              <a:gd name="connsiteY38" fmla="*/ 185682 h 608146"/>
              <a:gd name="connsiteX39" fmla="*/ 122118 w 772117"/>
              <a:gd name="connsiteY39" fmla="*/ 23066 h 608146"/>
              <a:gd name="connsiteX40" fmla="*/ 0 w 772117"/>
              <a:gd name="connsiteY40" fmla="*/ 0 h 608146"/>
              <a:gd name="connsiteX41" fmla="*/ 208116 w 772117"/>
              <a:gd name="connsiteY41" fmla="*/ 171266 h 608146"/>
              <a:gd name="connsiteX42" fmla="*/ 337114 w 772117"/>
              <a:gd name="connsiteY42" fmla="*/ 308510 h 608146"/>
              <a:gd name="connsiteX43" fmla="*/ 181171 w 772117"/>
              <a:gd name="connsiteY43" fmla="*/ 189143 h 608146"/>
              <a:gd name="connsiteX44" fmla="*/ 0 w 772117"/>
              <a:gd name="connsiteY44" fmla="*/ 0 h 60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72117" h="608146">
                <a:moveTo>
                  <a:pt x="698881" y="428454"/>
                </a:moveTo>
                <a:cubicBezTo>
                  <a:pt x="711494" y="435374"/>
                  <a:pt x="722960" y="444024"/>
                  <a:pt x="732133" y="453826"/>
                </a:cubicBezTo>
                <a:cubicBezTo>
                  <a:pt x="732133" y="441140"/>
                  <a:pt x="733853" y="433644"/>
                  <a:pt x="698881" y="428454"/>
                </a:cubicBezTo>
                <a:close/>
                <a:moveTo>
                  <a:pt x="377820" y="393855"/>
                </a:moveTo>
                <a:cubicBezTo>
                  <a:pt x="413366" y="416921"/>
                  <a:pt x="456365" y="454404"/>
                  <a:pt x="526310" y="445754"/>
                </a:cubicBezTo>
                <a:cubicBezTo>
                  <a:pt x="596829" y="437681"/>
                  <a:pt x="643841" y="421535"/>
                  <a:pt x="733279" y="489003"/>
                </a:cubicBezTo>
                <a:cubicBezTo>
                  <a:pt x="705186" y="484390"/>
                  <a:pt x="675947" y="489003"/>
                  <a:pt x="650148" y="501689"/>
                </a:cubicBezTo>
                <a:cubicBezTo>
                  <a:pt x="613455" y="520142"/>
                  <a:pt x="598549" y="521296"/>
                  <a:pt x="580776" y="518989"/>
                </a:cubicBezTo>
                <a:cubicBezTo>
                  <a:pt x="585935" y="528793"/>
                  <a:pt x="596829" y="542055"/>
                  <a:pt x="631228" y="544362"/>
                </a:cubicBezTo>
                <a:cubicBezTo>
                  <a:pt x="665628" y="546669"/>
                  <a:pt x="681680" y="547822"/>
                  <a:pt x="663334" y="590494"/>
                </a:cubicBezTo>
                <a:cubicBezTo>
                  <a:pt x="663334" y="577808"/>
                  <a:pt x="660468" y="553012"/>
                  <a:pt x="627215" y="557048"/>
                </a:cubicBezTo>
                <a:cubicBezTo>
                  <a:pt x="593389" y="561085"/>
                  <a:pt x="585935" y="591648"/>
                  <a:pt x="622055" y="607218"/>
                </a:cubicBezTo>
                <a:cubicBezTo>
                  <a:pt x="610588" y="609524"/>
                  <a:pt x="585362" y="611254"/>
                  <a:pt x="567590" y="563968"/>
                </a:cubicBezTo>
                <a:cubicBezTo>
                  <a:pt x="555550" y="569158"/>
                  <a:pt x="536057" y="580115"/>
                  <a:pt x="501657" y="553588"/>
                </a:cubicBezTo>
                <a:cubicBezTo>
                  <a:pt x="510257" y="556472"/>
                  <a:pt x="519430" y="558202"/>
                  <a:pt x="528604" y="558202"/>
                </a:cubicBezTo>
                <a:cubicBezTo>
                  <a:pt x="497644" y="542055"/>
                  <a:pt x="470698" y="518989"/>
                  <a:pt x="450059" y="490733"/>
                </a:cubicBezTo>
                <a:cubicBezTo>
                  <a:pt x="464965" y="501689"/>
                  <a:pt x="481018" y="512646"/>
                  <a:pt x="497644" y="514953"/>
                </a:cubicBezTo>
                <a:cubicBezTo>
                  <a:pt x="460379" y="471703"/>
                  <a:pt x="420819" y="431337"/>
                  <a:pt x="377820" y="393855"/>
                </a:cubicBezTo>
                <a:close/>
                <a:moveTo>
                  <a:pt x="173144" y="343110"/>
                </a:moveTo>
                <a:cubicBezTo>
                  <a:pt x="199517" y="362139"/>
                  <a:pt x="252837" y="401352"/>
                  <a:pt x="307875" y="397316"/>
                </a:cubicBezTo>
                <a:cubicBezTo>
                  <a:pt x="299275" y="385206"/>
                  <a:pt x="283796" y="375403"/>
                  <a:pt x="266023" y="365599"/>
                </a:cubicBezTo>
                <a:cubicBezTo>
                  <a:pt x="287236" y="370789"/>
                  <a:pt x="350301" y="386359"/>
                  <a:pt x="432860" y="472281"/>
                </a:cubicBezTo>
                <a:cubicBezTo>
                  <a:pt x="397887" y="455558"/>
                  <a:pt x="360621" y="443448"/>
                  <a:pt x="322782" y="434798"/>
                </a:cubicBezTo>
                <a:cubicBezTo>
                  <a:pt x="266023" y="420382"/>
                  <a:pt x="210411" y="390396"/>
                  <a:pt x="173144" y="343110"/>
                </a:cubicBezTo>
                <a:close/>
                <a:moveTo>
                  <a:pt x="28666" y="107835"/>
                </a:moveTo>
                <a:cubicBezTo>
                  <a:pt x="95746" y="179340"/>
                  <a:pt x="169704" y="217399"/>
                  <a:pt x="212703" y="241619"/>
                </a:cubicBezTo>
                <a:cubicBezTo>
                  <a:pt x="306728" y="292364"/>
                  <a:pt x="330807" y="328117"/>
                  <a:pt x="342847" y="355796"/>
                </a:cubicBezTo>
                <a:cubicBezTo>
                  <a:pt x="298128" y="301014"/>
                  <a:pt x="235636" y="281985"/>
                  <a:pt x="198944" y="261225"/>
                </a:cubicBezTo>
                <a:cubicBezTo>
                  <a:pt x="65933" y="190296"/>
                  <a:pt x="34973" y="133208"/>
                  <a:pt x="28666" y="107835"/>
                </a:cubicBezTo>
                <a:close/>
                <a:moveTo>
                  <a:pt x="122118" y="23066"/>
                </a:moveTo>
                <a:cubicBezTo>
                  <a:pt x="178304" y="92841"/>
                  <a:pt x="251116" y="159156"/>
                  <a:pt x="434579" y="212208"/>
                </a:cubicBezTo>
                <a:cubicBezTo>
                  <a:pt x="664481" y="276794"/>
                  <a:pt x="647281" y="311969"/>
                  <a:pt x="630655" y="352912"/>
                </a:cubicBezTo>
                <a:cubicBezTo>
                  <a:pt x="618042" y="382321"/>
                  <a:pt x="632375" y="385781"/>
                  <a:pt x="638108" y="388088"/>
                </a:cubicBezTo>
                <a:cubicBezTo>
                  <a:pt x="667348" y="399621"/>
                  <a:pt x="744746" y="414038"/>
                  <a:pt x="740159" y="446907"/>
                </a:cubicBezTo>
                <a:cubicBezTo>
                  <a:pt x="749333" y="456133"/>
                  <a:pt x="782585" y="491886"/>
                  <a:pt x="768826" y="517258"/>
                </a:cubicBezTo>
                <a:cubicBezTo>
                  <a:pt x="756786" y="497652"/>
                  <a:pt x="701747" y="446330"/>
                  <a:pt x="634668" y="435950"/>
                </a:cubicBezTo>
                <a:cubicBezTo>
                  <a:pt x="567590" y="425571"/>
                  <a:pt x="506818" y="448060"/>
                  <a:pt x="456365" y="414614"/>
                </a:cubicBezTo>
                <a:cubicBezTo>
                  <a:pt x="413940" y="383474"/>
                  <a:pt x="406487" y="371941"/>
                  <a:pt x="363487" y="301013"/>
                </a:cubicBezTo>
                <a:cubicBezTo>
                  <a:pt x="343994" y="269297"/>
                  <a:pt x="341127" y="239311"/>
                  <a:pt x="275195" y="185682"/>
                </a:cubicBezTo>
                <a:cubicBezTo>
                  <a:pt x="209264" y="132053"/>
                  <a:pt x="147918" y="103221"/>
                  <a:pt x="122118" y="23066"/>
                </a:cubicBezTo>
                <a:close/>
                <a:moveTo>
                  <a:pt x="0" y="0"/>
                </a:moveTo>
                <a:cubicBezTo>
                  <a:pt x="91159" y="100338"/>
                  <a:pt x="160531" y="140127"/>
                  <a:pt x="208116" y="171266"/>
                </a:cubicBezTo>
                <a:cubicBezTo>
                  <a:pt x="305008" y="233545"/>
                  <a:pt x="325648" y="275641"/>
                  <a:pt x="337114" y="308510"/>
                </a:cubicBezTo>
                <a:cubicBezTo>
                  <a:pt x="290675" y="241618"/>
                  <a:pt x="228756" y="221435"/>
                  <a:pt x="181171" y="189143"/>
                </a:cubicBezTo>
                <a:cubicBezTo>
                  <a:pt x="35547" y="97454"/>
                  <a:pt x="6307" y="27102"/>
                  <a:pt x="0" y="0"/>
                </a:cubicBezTo>
                <a:close/>
              </a:path>
            </a:pathLst>
          </a:custGeom>
          <a:solidFill>
            <a:schemeClr val="accent1"/>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693BF961-8F8D-3947-9A02-4CAA61282884}"/>
              </a:ext>
            </a:extLst>
          </p:cNvPr>
          <p:cNvGrpSpPr/>
          <p:nvPr userDrawn="1"/>
        </p:nvGrpSpPr>
        <p:grpSpPr>
          <a:xfrm>
            <a:off x="0" y="165548"/>
            <a:ext cx="1386998" cy="270289"/>
            <a:chOff x="0" y="165548"/>
            <a:chExt cx="1386998" cy="270289"/>
          </a:xfrm>
        </p:grpSpPr>
        <p:sp>
          <p:nvSpPr>
            <p:cNvPr id="13" name="Rectangle 12">
              <a:extLst>
                <a:ext uri="{FF2B5EF4-FFF2-40B4-BE49-F238E27FC236}">
                  <a16:creationId xmlns:a16="http://schemas.microsoft.com/office/drawing/2014/main" id="{BDA77184-3EDC-224C-972B-CA2CB2CEA795}"/>
                </a:ext>
              </a:extLst>
            </p:cNvPr>
            <p:cNvSpPr/>
            <p:nvPr/>
          </p:nvSpPr>
          <p:spPr>
            <a:xfrm>
              <a:off x="0" y="165548"/>
              <a:ext cx="262851" cy="270289"/>
            </a:xfrm>
            <a:prstGeom prst="rect">
              <a:avLst/>
            </a:prstGeom>
            <a:pattFill prst="ltUpDiag">
              <a:fgClr>
                <a:srgbClr val="EB3917"/>
              </a:fgClr>
              <a:bgClr>
                <a:prstClr val="white"/>
              </a:bgClr>
            </a:pattFill>
            <a:ln w="25400" cap="flat" cmpd="sng" algn="ctr">
              <a:noFill/>
              <a:prstDash val="solid"/>
            </a:ln>
            <a:effectLst/>
          </p:spPr>
          <p:txBody>
            <a:bodyPr lIns="68580" tIns="34290" rIns="68580" bIns="342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FFFFFF"/>
                </a:solidFill>
                <a:effectLst/>
                <a:uLnTx/>
                <a:uFillTx/>
                <a:latin typeface="Calibri"/>
                <a:ea typeface="+mn-ea"/>
                <a:cs typeface="+mn-cs"/>
                <a:sym typeface="Arial"/>
                <a:rtl val="0"/>
              </a:endParaRPr>
            </a:p>
          </p:txBody>
        </p:sp>
        <p:grpSp>
          <p:nvGrpSpPr>
            <p:cNvPr id="14" name="Group 13">
              <a:extLst>
                <a:ext uri="{FF2B5EF4-FFF2-40B4-BE49-F238E27FC236}">
                  <a16:creationId xmlns:a16="http://schemas.microsoft.com/office/drawing/2014/main" id="{89D3E8B5-7B98-524D-AE5D-8291F9F8748A}"/>
                </a:ext>
              </a:extLst>
            </p:cNvPr>
            <p:cNvGrpSpPr/>
            <p:nvPr userDrawn="1"/>
          </p:nvGrpSpPr>
          <p:grpSpPr>
            <a:xfrm>
              <a:off x="290556" y="165548"/>
              <a:ext cx="1096442" cy="270289"/>
              <a:chOff x="575009" y="2399353"/>
              <a:chExt cx="2305674" cy="557505"/>
            </a:xfrm>
          </p:grpSpPr>
          <p:sp>
            <p:nvSpPr>
              <p:cNvPr id="15" name="Rectangle 14">
                <a:extLst>
                  <a:ext uri="{FF2B5EF4-FFF2-40B4-BE49-F238E27FC236}">
                    <a16:creationId xmlns:a16="http://schemas.microsoft.com/office/drawing/2014/main" id="{CA436B9E-94C5-8247-8F8F-4F1C209330B8}"/>
                  </a:ext>
                </a:extLst>
              </p:cNvPr>
              <p:cNvSpPr/>
              <p:nvPr/>
            </p:nvSpPr>
            <p:spPr>
              <a:xfrm>
                <a:off x="575009" y="2399353"/>
                <a:ext cx="2305674" cy="557505"/>
              </a:xfrm>
              <a:prstGeom prst="rect">
                <a:avLst/>
              </a:prstGeom>
              <a:solidFill>
                <a:srgbClr val="EB3917"/>
              </a:solidFill>
              <a:ln w="25400" cap="flat" cmpd="sng" algn="ctr">
                <a:noFill/>
                <a:prstDash val="solid"/>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US" sz="1100" b="0" i="0" u="none" strike="noStrike" kern="0" cap="none" spc="0" normalizeH="0" baseline="0" dirty="0">
                  <a:ln>
                    <a:noFill/>
                  </a:ln>
                  <a:solidFill>
                    <a:srgbClr val="FFFFFF"/>
                  </a:solidFill>
                  <a:effectLst/>
                  <a:uLnTx/>
                  <a:uFillTx/>
                  <a:latin typeface="Calibri"/>
                  <a:sym typeface="Arial"/>
                  <a:rtl val="0"/>
                </a:endParaRPr>
              </a:p>
            </p:txBody>
          </p:sp>
          <p:pic>
            <p:nvPicPr>
              <p:cNvPr id="16" name="Graphic 15">
                <a:extLst>
                  <a:ext uri="{FF2B5EF4-FFF2-40B4-BE49-F238E27FC236}">
                    <a16:creationId xmlns:a16="http://schemas.microsoft.com/office/drawing/2014/main" id="{EB6CA4B3-5D30-A245-9B33-7AEB5347E281}"/>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726194" y="2559938"/>
                <a:ext cx="1920644" cy="338938"/>
              </a:xfrm>
              <a:prstGeom prst="rect">
                <a:avLst/>
              </a:prstGeom>
            </p:spPr>
          </p:pic>
        </p:grpSp>
      </p:grpSp>
    </p:spTree>
    <p:extLst>
      <p:ext uri="{BB962C8B-B14F-4D97-AF65-F5344CB8AC3E}">
        <p14:creationId xmlns:p14="http://schemas.microsoft.com/office/powerpoint/2010/main" val="3077509671"/>
      </p:ext>
    </p:extLst>
  </p:cSld>
  <p:clrMap bg1="lt1" tx1="dk1" bg2="lt2" tx2="dk2" accent1="accent1" accent2="accent2" accent3="accent3" accent4="accent4" accent5="accent5" accent6="accent6" hlink="hlink" folHlink="folHlink"/>
  <p:sldLayoutIdLst>
    <p:sldLayoutId id="2147483836" r:id="rId1"/>
    <p:sldLayoutId id="2147483838"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 id="2147483849" r:id="rId12"/>
    <p:sldLayoutId id="2147483850" r:id="rId13"/>
    <p:sldLayoutId id="2147483851" r:id="rId14"/>
    <p:sldLayoutId id="2147483852" r:id="rId15"/>
    <p:sldLayoutId id="2147483853" r:id="rId16"/>
    <p:sldLayoutId id="2147483854" r:id="rId17"/>
    <p:sldLayoutId id="2147483855" r:id="rId18"/>
    <p:sldLayoutId id="2147483856" r:id="rId19"/>
  </p:sldLayoutIdLst>
  <p:hf sldNum="0" hdr="0" dt="0"/>
  <p:txStyles>
    <p:titleStyle>
      <a:lvl1pPr algn="ctr" defTabSz="457200" rtl="0" eaLnBrk="1" latinLnBrk="0" hangingPunct="1">
        <a:spcBef>
          <a:spcPct val="0"/>
        </a:spcBef>
        <a:buNone/>
        <a:defRPr sz="1800" b="1" i="0" kern="1200" cap="all" spc="0" baseline="0">
          <a:solidFill>
            <a:schemeClr val="tx2"/>
          </a:solidFill>
          <a:latin typeface="ITC Avant Garde Pro Md" panose="02000503030000020004" pitchFamily="2" charset="77"/>
          <a:ea typeface="ITC Avant Garde Pro Md" panose="02000503030000020004" pitchFamily="2" charset="77"/>
          <a:cs typeface="ITC Avant Garde Pro Md" panose="02000503030000020004" pitchFamily="2" charset="77"/>
        </a:defRPr>
      </a:lvl1pPr>
    </p:titleStyle>
    <p:bodyStyle>
      <a:lvl1pPr marL="180975" indent="-180975" algn="l" defTabSz="457200" rtl="0" eaLnBrk="1" latinLnBrk="0" hangingPunct="1">
        <a:lnSpc>
          <a:spcPct val="95000"/>
        </a:lnSpc>
        <a:spcBef>
          <a:spcPts val="800"/>
        </a:spcBef>
        <a:spcAft>
          <a:spcPts val="0"/>
        </a:spcAft>
        <a:buClr>
          <a:schemeClr val="accent1"/>
        </a:buClr>
        <a:buFont typeface="Wingdings" charset="2"/>
        <a:buChar char="§"/>
        <a:tabLst/>
        <a:defRPr sz="1600" b="0" i="0" kern="1200" spc="-20">
          <a:solidFill>
            <a:schemeClr val="tx2"/>
          </a:solidFill>
          <a:latin typeface="Karla" charset="0"/>
          <a:ea typeface="Karla" charset="0"/>
          <a:cs typeface="Karla" charset="0"/>
        </a:defRPr>
      </a:lvl1pPr>
      <a:lvl2pPr marL="361950" indent="-166688" algn="l" defTabSz="457200" rtl="0" eaLnBrk="1" latinLnBrk="0" hangingPunct="1">
        <a:lnSpc>
          <a:spcPct val="95000"/>
        </a:lnSpc>
        <a:spcBef>
          <a:spcPts val="800"/>
        </a:spcBef>
        <a:spcAft>
          <a:spcPts val="0"/>
        </a:spcAft>
        <a:buClr>
          <a:schemeClr val="accent1"/>
        </a:buClr>
        <a:buFont typeface="Wingdings" charset="2"/>
        <a:buChar char="§"/>
        <a:tabLst/>
        <a:defRPr sz="1400" kern="1200" spc="-20">
          <a:solidFill>
            <a:schemeClr val="tx2"/>
          </a:solidFill>
          <a:latin typeface="Karla" charset="0"/>
          <a:ea typeface="Karla" charset="0"/>
          <a:cs typeface="Karla" charset="0"/>
        </a:defRPr>
      </a:lvl2pPr>
      <a:lvl3pPr marL="492125" indent="-142875" algn="l" defTabSz="457200" rtl="0" eaLnBrk="1" latinLnBrk="0" hangingPunct="1">
        <a:lnSpc>
          <a:spcPct val="95000"/>
        </a:lnSpc>
        <a:spcBef>
          <a:spcPts val="800"/>
        </a:spcBef>
        <a:spcAft>
          <a:spcPts val="0"/>
        </a:spcAft>
        <a:buClr>
          <a:schemeClr val="accent1"/>
        </a:buClr>
        <a:buFont typeface="Wingdings" charset="2"/>
        <a:buChar char="§"/>
        <a:tabLst/>
        <a:defRPr sz="1200" kern="1200" spc="-20">
          <a:solidFill>
            <a:schemeClr val="tx2"/>
          </a:solidFill>
          <a:latin typeface="Karla" charset="0"/>
          <a:ea typeface="Karla" charset="0"/>
          <a:cs typeface="Karla" charset="0"/>
        </a:defRPr>
      </a:lvl3pPr>
      <a:lvl4pPr marL="668338" indent="-142875" algn="l" defTabSz="457200" rtl="0" eaLnBrk="1" latinLnBrk="0" hangingPunct="1">
        <a:lnSpc>
          <a:spcPct val="95000"/>
        </a:lnSpc>
        <a:spcBef>
          <a:spcPts val="800"/>
        </a:spcBef>
        <a:spcAft>
          <a:spcPts val="0"/>
        </a:spcAft>
        <a:buClr>
          <a:schemeClr val="accent1"/>
        </a:buClr>
        <a:buFont typeface="Wingdings" charset="2"/>
        <a:buChar char="§"/>
        <a:tabLst/>
        <a:defRPr sz="1200" kern="1200" spc="-20">
          <a:solidFill>
            <a:schemeClr val="tx2"/>
          </a:solidFill>
          <a:latin typeface="Karla" charset="0"/>
          <a:ea typeface="Karla" charset="0"/>
          <a:cs typeface="Karla" charset="0"/>
        </a:defRPr>
      </a:lvl4pPr>
      <a:lvl5pPr marL="803275" indent="-138113" algn="l" defTabSz="457200" rtl="0" eaLnBrk="1" latinLnBrk="0" hangingPunct="1">
        <a:lnSpc>
          <a:spcPct val="95000"/>
        </a:lnSpc>
        <a:spcBef>
          <a:spcPts val="800"/>
        </a:spcBef>
        <a:spcAft>
          <a:spcPts val="0"/>
        </a:spcAft>
        <a:buClr>
          <a:schemeClr val="accent1"/>
        </a:buClr>
        <a:buFont typeface="Wingdings" charset="2"/>
        <a:buChar char="§"/>
        <a:tabLst/>
        <a:defRPr sz="1200" kern="1200" spc="-20" baseline="0">
          <a:solidFill>
            <a:schemeClr val="tx2"/>
          </a:solidFill>
          <a:latin typeface="Karla" charset="0"/>
          <a:ea typeface="Karla" charset="0"/>
          <a:cs typeface="Karla"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7">
          <p15:clr>
            <a:srgbClr val="F26B43"/>
          </p15:clr>
        </p15:guide>
        <p15:guide id="5" pos="5593">
          <p15:clr>
            <a:srgbClr val="F26B43"/>
          </p15:clr>
        </p15:guide>
        <p15:guide id="6" orient="horz" pos="2875">
          <p15:clr>
            <a:srgbClr val="F26B43"/>
          </p15:clr>
        </p15:guide>
        <p15:guide id="7" pos="172">
          <p15:clr>
            <a:srgbClr val="F26B43"/>
          </p15:clr>
        </p15:guide>
        <p15:guide id="9" orient="horz" pos="797">
          <p15:clr>
            <a:srgbClr val="F26B43"/>
          </p15:clr>
        </p15:guide>
        <p15:guide id="10" orient="horz" pos="34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rowdStrike/falconpy" TargetMode="External"/><Relationship Id="rId7" Type="http://schemas.openxmlformats.org/officeDocument/2006/relationships/hyperlink" Target="https://pypi.org/project/crowdstrike-falconpy/"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hyperlink" Target="https://github.com/CrowdStrike/falconpy/discussions" TargetMode="External"/><Relationship Id="rId5" Type="http://schemas.openxmlformats.org/officeDocument/2006/relationships/hyperlink" Target="https://github.com/CrowdStrike/falconpy/issues" TargetMode="External"/><Relationship Id="rId4" Type="http://schemas.openxmlformats.org/officeDocument/2006/relationships/hyperlink" Target="https://github.com/CrowdStrike/falconpy/wiki"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pypi.org/project/crowdstrike-falconpy/" TargetMode="External"/><Relationship Id="rId7" Type="http://schemas.openxmlformats.org/officeDocument/2006/relationships/image" Target="../media/image23.tiff"/><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22.tiff"/><Relationship Id="rId5" Type="http://schemas.openxmlformats.org/officeDocument/2006/relationships/image" Target="../media/image21.png"/><Relationship Id="rId4" Type="http://schemas.openxmlformats.org/officeDocument/2006/relationships/hyperlink" Target="https://github.com/CrowdStrike/falconpy"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C36B85A-CCD3-7C44-84C0-058CC98580EE}"/>
              </a:ext>
            </a:extLst>
          </p:cNvPr>
          <p:cNvSpPr>
            <a:spLocks noGrp="1"/>
          </p:cNvSpPr>
          <p:nvPr>
            <p:ph type="body" sz="quarter" idx="11"/>
          </p:nvPr>
        </p:nvSpPr>
        <p:spPr/>
        <p:txBody>
          <a:bodyPr/>
          <a:lstStyle/>
          <a:p>
            <a:r>
              <a:rPr lang="en-US" dirty="0"/>
              <a:t>Python 3 SDK for the CrowdStrike Falcon </a:t>
            </a:r>
            <a:r>
              <a:rPr lang="en-US"/>
              <a:t>OAuth2 API</a:t>
            </a:r>
            <a:endParaRPr lang="en-US" dirty="0"/>
          </a:p>
        </p:txBody>
      </p:sp>
      <p:sp>
        <p:nvSpPr>
          <p:cNvPr id="4" name="Title 3">
            <a:extLst>
              <a:ext uri="{FF2B5EF4-FFF2-40B4-BE49-F238E27FC236}">
                <a16:creationId xmlns:a16="http://schemas.microsoft.com/office/drawing/2014/main" id="{764BB96A-C214-D145-8214-B3B4BD05F822}"/>
              </a:ext>
            </a:extLst>
          </p:cNvPr>
          <p:cNvSpPr>
            <a:spLocks noGrp="1"/>
          </p:cNvSpPr>
          <p:nvPr>
            <p:ph type="title"/>
          </p:nvPr>
        </p:nvSpPr>
        <p:spPr/>
        <p:txBody>
          <a:bodyPr/>
          <a:lstStyle/>
          <a:p>
            <a:r>
              <a:rPr lang="en-US" dirty="0"/>
              <a:t>falconpy</a:t>
            </a:r>
          </a:p>
        </p:txBody>
      </p:sp>
    </p:spTree>
    <p:extLst>
      <p:ext uri="{BB962C8B-B14F-4D97-AF65-F5344CB8AC3E}">
        <p14:creationId xmlns:p14="http://schemas.microsoft.com/office/powerpoint/2010/main" val="447561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402B18-5AC0-7E4B-83F3-CD35AE5FFD5C}"/>
              </a:ext>
            </a:extLst>
          </p:cNvPr>
          <p:cNvSpPr>
            <a:spLocks noGrp="1"/>
          </p:cNvSpPr>
          <p:nvPr>
            <p:ph type="title"/>
          </p:nvPr>
        </p:nvSpPr>
        <p:spPr/>
        <p:txBody>
          <a:bodyPr/>
          <a:lstStyle/>
          <a:p>
            <a:r>
              <a:rPr lang="en-US" dirty="0"/>
              <a:t>Service Class - Sample Uploads API</a:t>
            </a:r>
            <a:br>
              <a:rPr lang="en-US" dirty="0"/>
            </a:br>
            <a:r>
              <a:rPr lang="en-US" dirty="0"/>
              <a:t>Uploading a Sample, Downloading it, Then Deleting IT</a:t>
            </a:r>
          </a:p>
        </p:txBody>
      </p:sp>
      <p:sp>
        <p:nvSpPr>
          <p:cNvPr id="4" name="Footer Placeholder 3">
            <a:extLst>
              <a:ext uri="{FF2B5EF4-FFF2-40B4-BE49-F238E27FC236}">
                <a16:creationId xmlns:a16="http://schemas.microsoft.com/office/drawing/2014/main" id="{A43D780A-8934-E04B-8B76-732FBF29BDC3}"/>
              </a:ext>
            </a:extLst>
          </p:cNvPr>
          <p:cNvSpPr>
            <a:spLocks noGrp="1"/>
          </p:cNvSpPr>
          <p:nvPr>
            <p:ph type="ftr" sz="quarter" idx="14"/>
          </p:nvPr>
        </p:nvSpPr>
        <p:spPr/>
        <p:txBody>
          <a:bodyPr/>
          <a:lstStyle/>
          <a:p>
            <a:r>
              <a:rPr lang="en-US"/>
              <a:t>CROWDSTRIKE</a:t>
            </a:r>
            <a:endParaRPr lang="en-US" dirty="0"/>
          </a:p>
        </p:txBody>
      </p:sp>
      <p:pic>
        <p:nvPicPr>
          <p:cNvPr id="9" name="Content Placeholder 8">
            <a:extLst>
              <a:ext uri="{FF2B5EF4-FFF2-40B4-BE49-F238E27FC236}">
                <a16:creationId xmlns:a16="http://schemas.microsoft.com/office/drawing/2014/main" id="{22DCF66A-63A2-0442-BDE6-96B10A8DD581}"/>
              </a:ext>
            </a:extLst>
          </p:cNvPr>
          <p:cNvPicPr>
            <a:picLocks noGrp="1" noChangeAspect="1"/>
          </p:cNvPicPr>
          <p:nvPr>
            <p:ph sz="quarter" idx="13"/>
          </p:nvPr>
        </p:nvPicPr>
        <p:blipFill>
          <a:blip r:embed="rId2"/>
          <a:stretch>
            <a:fillRect/>
          </a:stretch>
        </p:blipFill>
        <p:spPr>
          <a:xfrm>
            <a:off x="290556" y="1594626"/>
            <a:ext cx="8567224" cy="2448848"/>
          </a:xfrm>
        </p:spPr>
      </p:pic>
    </p:spTree>
    <p:extLst>
      <p:ext uri="{BB962C8B-B14F-4D97-AF65-F5344CB8AC3E}">
        <p14:creationId xmlns:p14="http://schemas.microsoft.com/office/powerpoint/2010/main" val="1474182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402B18-5AC0-7E4B-83F3-CD35AE5FFD5C}"/>
              </a:ext>
            </a:extLst>
          </p:cNvPr>
          <p:cNvSpPr>
            <a:spLocks noGrp="1"/>
          </p:cNvSpPr>
          <p:nvPr>
            <p:ph type="title"/>
          </p:nvPr>
        </p:nvSpPr>
        <p:spPr/>
        <p:txBody>
          <a:bodyPr/>
          <a:lstStyle/>
          <a:p>
            <a:r>
              <a:rPr lang="en-US" dirty="0"/>
              <a:t>Uber Class - Sample Uploads API</a:t>
            </a:r>
            <a:br>
              <a:rPr lang="en-US" dirty="0"/>
            </a:br>
            <a:r>
              <a:rPr lang="en-US" dirty="0"/>
              <a:t>Uploading a Sample, Downloading it, Then Deleting IT</a:t>
            </a:r>
          </a:p>
        </p:txBody>
      </p:sp>
      <p:sp>
        <p:nvSpPr>
          <p:cNvPr id="4" name="Footer Placeholder 3">
            <a:extLst>
              <a:ext uri="{FF2B5EF4-FFF2-40B4-BE49-F238E27FC236}">
                <a16:creationId xmlns:a16="http://schemas.microsoft.com/office/drawing/2014/main" id="{A43D780A-8934-E04B-8B76-732FBF29BDC3}"/>
              </a:ext>
            </a:extLst>
          </p:cNvPr>
          <p:cNvSpPr>
            <a:spLocks noGrp="1"/>
          </p:cNvSpPr>
          <p:nvPr>
            <p:ph type="ftr" sz="quarter" idx="14"/>
          </p:nvPr>
        </p:nvSpPr>
        <p:spPr/>
        <p:txBody>
          <a:bodyPr/>
          <a:lstStyle/>
          <a:p>
            <a:r>
              <a:rPr lang="en-US"/>
              <a:t>CROWDSTRIKE</a:t>
            </a:r>
            <a:endParaRPr lang="en-US" dirty="0"/>
          </a:p>
        </p:txBody>
      </p:sp>
      <p:pic>
        <p:nvPicPr>
          <p:cNvPr id="12" name="Content Placeholder 11">
            <a:extLst>
              <a:ext uri="{FF2B5EF4-FFF2-40B4-BE49-F238E27FC236}">
                <a16:creationId xmlns:a16="http://schemas.microsoft.com/office/drawing/2014/main" id="{8DDC1625-0C01-CF49-9A43-862DF960335C}"/>
              </a:ext>
            </a:extLst>
          </p:cNvPr>
          <p:cNvPicPr>
            <a:picLocks noGrp="1" noChangeAspect="1"/>
          </p:cNvPicPr>
          <p:nvPr>
            <p:ph sz="quarter" idx="16"/>
          </p:nvPr>
        </p:nvPicPr>
        <p:blipFill>
          <a:blip r:embed="rId2"/>
          <a:stretch>
            <a:fillRect/>
          </a:stretch>
        </p:blipFill>
        <p:spPr>
          <a:xfrm>
            <a:off x="1066695" y="1503374"/>
            <a:ext cx="7010609" cy="3212614"/>
          </a:xfrm>
        </p:spPr>
      </p:pic>
    </p:spTree>
    <p:extLst>
      <p:ext uri="{BB962C8B-B14F-4D97-AF65-F5344CB8AC3E}">
        <p14:creationId xmlns:p14="http://schemas.microsoft.com/office/powerpoint/2010/main" val="2578406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1FBBC64-7AD8-2C48-9552-4A3FD5137B49}"/>
              </a:ext>
            </a:extLst>
          </p:cNvPr>
          <p:cNvSpPr>
            <a:spLocks noGrp="1"/>
          </p:cNvSpPr>
          <p:nvPr>
            <p:ph type="ftr" sz="quarter" idx="11"/>
          </p:nvPr>
        </p:nvSpPr>
        <p:spPr/>
        <p:txBody>
          <a:bodyPr/>
          <a:lstStyle/>
          <a:p>
            <a:r>
              <a:rPr lang="en-US"/>
              <a:t>CROWDSTRIKE</a:t>
            </a:r>
            <a:endParaRPr lang="en-US" dirty="0"/>
          </a:p>
        </p:txBody>
      </p:sp>
      <p:sp>
        <p:nvSpPr>
          <p:cNvPr id="3" name="Text Placeholder 2">
            <a:extLst>
              <a:ext uri="{FF2B5EF4-FFF2-40B4-BE49-F238E27FC236}">
                <a16:creationId xmlns:a16="http://schemas.microsoft.com/office/drawing/2014/main" id="{8823214D-A6F8-8241-BFA7-FC928A4A825E}"/>
              </a:ext>
            </a:extLst>
          </p:cNvPr>
          <p:cNvSpPr>
            <a:spLocks noGrp="1"/>
          </p:cNvSpPr>
          <p:nvPr>
            <p:ph type="body" sz="quarter" idx="10"/>
          </p:nvPr>
        </p:nvSpPr>
        <p:spPr/>
        <p:txBody>
          <a:bodyPr/>
          <a:lstStyle/>
          <a:p>
            <a:r>
              <a:rPr lang="en-US" dirty="0"/>
              <a:t>What’s next</a:t>
            </a:r>
          </a:p>
        </p:txBody>
      </p:sp>
    </p:spTree>
    <p:extLst>
      <p:ext uri="{BB962C8B-B14F-4D97-AF65-F5344CB8AC3E}">
        <p14:creationId xmlns:p14="http://schemas.microsoft.com/office/powerpoint/2010/main" val="1457279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9EEEEE88-72A1-AC45-B735-C7708CF1FC7A}"/>
              </a:ext>
            </a:extLst>
          </p:cNvPr>
          <p:cNvGraphicFramePr>
            <a:graphicFrameLocks noGrp="1"/>
          </p:cNvGraphicFramePr>
          <p:nvPr>
            <p:ph sz="quarter" idx="13"/>
            <p:extLst>
              <p:ext uri="{D42A27DB-BD31-4B8C-83A1-F6EECF244321}">
                <p14:modId xmlns:p14="http://schemas.microsoft.com/office/powerpoint/2010/main" val="1786420028"/>
              </p:ext>
            </p:extLst>
          </p:nvPr>
        </p:nvGraphicFramePr>
        <p:xfrm>
          <a:off x="290556" y="1376363"/>
          <a:ext cx="8588332" cy="31876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a:extLst>
              <a:ext uri="{FF2B5EF4-FFF2-40B4-BE49-F238E27FC236}">
                <a16:creationId xmlns:a16="http://schemas.microsoft.com/office/drawing/2014/main" id="{242CC2F7-617D-604A-A06A-2F89ACA2ED32}"/>
              </a:ext>
            </a:extLst>
          </p:cNvPr>
          <p:cNvSpPr>
            <a:spLocks noGrp="1"/>
          </p:cNvSpPr>
          <p:nvPr>
            <p:ph type="ftr" sz="quarter" idx="14"/>
          </p:nvPr>
        </p:nvSpPr>
        <p:spPr/>
        <p:txBody>
          <a:bodyPr/>
          <a:lstStyle/>
          <a:p>
            <a:r>
              <a:rPr lang="en-US" dirty="0"/>
              <a:t>CROWDSTRIKE</a:t>
            </a:r>
          </a:p>
        </p:txBody>
      </p:sp>
      <p:sp>
        <p:nvSpPr>
          <p:cNvPr id="4" name="Title 3">
            <a:extLst>
              <a:ext uri="{FF2B5EF4-FFF2-40B4-BE49-F238E27FC236}">
                <a16:creationId xmlns:a16="http://schemas.microsoft.com/office/drawing/2014/main" id="{AA122E20-3633-E540-AC9C-04A035B62B90}"/>
              </a:ext>
            </a:extLst>
          </p:cNvPr>
          <p:cNvSpPr>
            <a:spLocks noGrp="1"/>
          </p:cNvSpPr>
          <p:nvPr>
            <p:ph type="title"/>
          </p:nvPr>
        </p:nvSpPr>
        <p:spPr/>
        <p:txBody>
          <a:bodyPr/>
          <a:lstStyle/>
          <a:p>
            <a:r>
              <a:rPr lang="en-US" dirty="0"/>
              <a:t>FalconPy RoadMap</a:t>
            </a:r>
          </a:p>
        </p:txBody>
      </p:sp>
      <p:sp>
        <p:nvSpPr>
          <p:cNvPr id="6" name="TextBox 5">
            <a:extLst>
              <a:ext uri="{FF2B5EF4-FFF2-40B4-BE49-F238E27FC236}">
                <a16:creationId xmlns:a16="http://schemas.microsoft.com/office/drawing/2014/main" id="{2D2F6029-229E-A74F-B69E-5253E46B253E}"/>
              </a:ext>
            </a:extLst>
          </p:cNvPr>
          <p:cNvSpPr txBox="1"/>
          <p:nvPr/>
        </p:nvSpPr>
        <p:spPr>
          <a:xfrm>
            <a:off x="5876013" y="1545631"/>
            <a:ext cx="850790" cy="307777"/>
          </a:xfrm>
          <a:prstGeom prst="rect">
            <a:avLst/>
          </a:prstGeom>
          <a:noFill/>
        </p:spPr>
        <p:txBody>
          <a:bodyPr wrap="square" rtlCol="0">
            <a:spAutoFit/>
          </a:bodyPr>
          <a:lstStyle/>
          <a:p>
            <a:pPr algn="l"/>
            <a:r>
              <a:rPr lang="en-US" sz="1400" dirty="0">
                <a:solidFill>
                  <a:schemeClr val="bg1"/>
                </a:solidFill>
                <a:latin typeface="Karla" charset="0"/>
                <a:ea typeface="Karla" charset="0"/>
                <a:cs typeface="Karla" charset="0"/>
              </a:rPr>
              <a:t>Q2 2021</a:t>
            </a:r>
          </a:p>
        </p:txBody>
      </p:sp>
      <p:sp>
        <p:nvSpPr>
          <p:cNvPr id="7" name="TextBox 6">
            <a:extLst>
              <a:ext uri="{FF2B5EF4-FFF2-40B4-BE49-F238E27FC236}">
                <a16:creationId xmlns:a16="http://schemas.microsoft.com/office/drawing/2014/main" id="{59DD306E-F572-1947-98BA-42F4A13D0CAF}"/>
              </a:ext>
            </a:extLst>
          </p:cNvPr>
          <p:cNvSpPr txBox="1"/>
          <p:nvPr/>
        </p:nvSpPr>
        <p:spPr>
          <a:xfrm>
            <a:off x="5868062" y="2595603"/>
            <a:ext cx="850790" cy="307777"/>
          </a:xfrm>
          <a:prstGeom prst="rect">
            <a:avLst/>
          </a:prstGeom>
          <a:noFill/>
        </p:spPr>
        <p:txBody>
          <a:bodyPr wrap="square" rtlCol="0">
            <a:spAutoFit/>
          </a:bodyPr>
          <a:lstStyle/>
          <a:p>
            <a:pPr algn="l"/>
            <a:r>
              <a:rPr lang="en-US" sz="1400" dirty="0">
                <a:solidFill>
                  <a:schemeClr val="bg1"/>
                </a:solidFill>
                <a:latin typeface="Karla" charset="0"/>
                <a:ea typeface="Karla" charset="0"/>
                <a:cs typeface="Karla" charset="0"/>
              </a:rPr>
              <a:t>Q3 2021</a:t>
            </a:r>
          </a:p>
        </p:txBody>
      </p:sp>
      <p:sp>
        <p:nvSpPr>
          <p:cNvPr id="8" name="TextBox 7">
            <a:extLst>
              <a:ext uri="{FF2B5EF4-FFF2-40B4-BE49-F238E27FC236}">
                <a16:creationId xmlns:a16="http://schemas.microsoft.com/office/drawing/2014/main" id="{74D2E203-BC30-F043-9C8E-97CD4EBA004A}"/>
              </a:ext>
            </a:extLst>
          </p:cNvPr>
          <p:cNvSpPr txBox="1"/>
          <p:nvPr/>
        </p:nvSpPr>
        <p:spPr>
          <a:xfrm>
            <a:off x="5860111" y="3645575"/>
            <a:ext cx="850790" cy="307777"/>
          </a:xfrm>
          <a:prstGeom prst="rect">
            <a:avLst/>
          </a:prstGeom>
          <a:noFill/>
        </p:spPr>
        <p:txBody>
          <a:bodyPr wrap="square" rtlCol="0">
            <a:spAutoFit/>
          </a:bodyPr>
          <a:lstStyle/>
          <a:p>
            <a:pPr algn="l"/>
            <a:r>
              <a:rPr lang="en-US" sz="1400" dirty="0">
                <a:solidFill>
                  <a:schemeClr val="bg1"/>
                </a:solidFill>
                <a:latin typeface="Karla" charset="0"/>
                <a:ea typeface="Karla" charset="0"/>
                <a:cs typeface="Karla" charset="0"/>
              </a:rPr>
              <a:t>Q4 2021</a:t>
            </a:r>
          </a:p>
        </p:txBody>
      </p:sp>
      <p:sp>
        <p:nvSpPr>
          <p:cNvPr id="10" name="TextBox 9">
            <a:extLst>
              <a:ext uri="{FF2B5EF4-FFF2-40B4-BE49-F238E27FC236}">
                <a16:creationId xmlns:a16="http://schemas.microsoft.com/office/drawing/2014/main" id="{C9857065-F31B-444B-9A9D-5A14F4168302}"/>
              </a:ext>
            </a:extLst>
          </p:cNvPr>
          <p:cNvSpPr txBox="1"/>
          <p:nvPr/>
        </p:nvSpPr>
        <p:spPr>
          <a:xfrm>
            <a:off x="5876013" y="4516915"/>
            <a:ext cx="3228230" cy="246221"/>
          </a:xfrm>
          <a:prstGeom prst="rect">
            <a:avLst/>
          </a:prstGeom>
          <a:noFill/>
        </p:spPr>
        <p:txBody>
          <a:bodyPr wrap="square" rtlCol="0">
            <a:spAutoFit/>
          </a:bodyPr>
          <a:lstStyle/>
          <a:p>
            <a:pPr algn="l"/>
            <a:r>
              <a:rPr lang="en-US" sz="1000" b="1" dirty="0">
                <a:solidFill>
                  <a:schemeClr val="bg1"/>
                </a:solidFill>
                <a:latin typeface="Karla" charset="0"/>
                <a:ea typeface="Karla" charset="0"/>
                <a:cs typeface="Karla" charset="0"/>
              </a:rPr>
              <a:t>* Dates are tentative estimates only</a:t>
            </a:r>
          </a:p>
        </p:txBody>
      </p:sp>
    </p:spTree>
    <p:extLst>
      <p:ext uri="{BB962C8B-B14F-4D97-AF65-F5344CB8AC3E}">
        <p14:creationId xmlns:p14="http://schemas.microsoft.com/office/powerpoint/2010/main" val="4153765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E71C3B3-833F-2C43-B0E7-51B020D66072}"/>
              </a:ext>
            </a:extLst>
          </p:cNvPr>
          <p:cNvSpPr>
            <a:spLocks noGrp="1"/>
          </p:cNvSpPr>
          <p:nvPr>
            <p:ph sz="quarter" idx="13"/>
          </p:nvPr>
        </p:nvSpPr>
        <p:spPr/>
        <p:txBody>
          <a:bodyPr/>
          <a:lstStyle/>
          <a:p>
            <a:r>
              <a:rPr lang="en-US" dirty="0"/>
              <a:t>GitHub project: </a:t>
            </a:r>
            <a:r>
              <a:rPr lang="en-US" dirty="0">
                <a:solidFill>
                  <a:srgbClr val="00B0F0"/>
                </a:solidFill>
                <a:hlinkClick r:id="rId3">
                  <a:extLst>
                    <a:ext uri="{A12FA001-AC4F-418D-AE19-62706E023703}">
                      <ahyp:hlinkClr xmlns:ahyp="http://schemas.microsoft.com/office/drawing/2018/hyperlinkcolor" val="tx"/>
                    </a:ext>
                  </a:extLst>
                </a:hlinkClick>
              </a:rPr>
              <a:t>https://github.com/CrowdStrike/falconpy</a:t>
            </a:r>
            <a:endParaRPr lang="en-US" dirty="0">
              <a:solidFill>
                <a:srgbClr val="00B0F0"/>
              </a:solidFill>
            </a:endParaRPr>
          </a:p>
          <a:p>
            <a:r>
              <a:rPr lang="en-US" dirty="0"/>
              <a:t>GitHub wiki: </a:t>
            </a:r>
            <a:r>
              <a:rPr lang="en-US" dirty="0">
                <a:solidFill>
                  <a:srgbClr val="00B0F0"/>
                </a:solidFill>
                <a:hlinkClick r:id="rId4">
                  <a:extLst>
                    <a:ext uri="{A12FA001-AC4F-418D-AE19-62706E023703}">
                      <ahyp:hlinkClr xmlns:ahyp="http://schemas.microsoft.com/office/drawing/2018/hyperlinkcolor" val="tx"/>
                    </a:ext>
                  </a:extLst>
                </a:hlinkClick>
              </a:rPr>
              <a:t>https://github.com/CrowdStrike/falconpy/wiki</a:t>
            </a:r>
            <a:endParaRPr lang="en-US" dirty="0">
              <a:solidFill>
                <a:srgbClr val="00B0F0"/>
              </a:solidFill>
            </a:endParaRPr>
          </a:p>
          <a:p>
            <a:r>
              <a:rPr lang="en-US" dirty="0"/>
              <a:t>Bug reports: </a:t>
            </a:r>
            <a:r>
              <a:rPr lang="en-US" dirty="0">
                <a:solidFill>
                  <a:srgbClr val="00B0F0"/>
                </a:solidFill>
                <a:hlinkClick r:id="rId5">
                  <a:extLst>
                    <a:ext uri="{A12FA001-AC4F-418D-AE19-62706E023703}">
                      <ahyp:hlinkClr xmlns:ahyp="http://schemas.microsoft.com/office/drawing/2018/hyperlinkcolor" val="tx"/>
                    </a:ext>
                  </a:extLst>
                </a:hlinkClick>
              </a:rPr>
              <a:t>https://github.com/CrowdStrike/falconpy/issues</a:t>
            </a:r>
            <a:endParaRPr lang="en-US" dirty="0">
              <a:solidFill>
                <a:srgbClr val="00B0F0"/>
              </a:solidFill>
            </a:endParaRPr>
          </a:p>
          <a:p>
            <a:r>
              <a:rPr lang="en-US" dirty="0"/>
              <a:t>General discussion &amp; requests: </a:t>
            </a:r>
            <a:r>
              <a:rPr lang="en-US" dirty="0">
                <a:solidFill>
                  <a:srgbClr val="00B0F0"/>
                </a:solidFill>
                <a:hlinkClick r:id="rId6">
                  <a:extLst>
                    <a:ext uri="{A12FA001-AC4F-418D-AE19-62706E023703}">
                      <ahyp:hlinkClr xmlns:ahyp="http://schemas.microsoft.com/office/drawing/2018/hyperlinkcolor" val="tx"/>
                    </a:ext>
                  </a:extLst>
                </a:hlinkClick>
              </a:rPr>
              <a:t>https://github.com/CrowdStrike/falconpy/discussions</a:t>
            </a:r>
            <a:endParaRPr lang="en-US" dirty="0">
              <a:solidFill>
                <a:srgbClr val="00B0F0"/>
              </a:solidFill>
            </a:endParaRPr>
          </a:p>
          <a:p>
            <a:pPr marL="0" indent="0">
              <a:buNone/>
            </a:pPr>
            <a:endParaRPr lang="en-US" dirty="0"/>
          </a:p>
          <a:p>
            <a:r>
              <a:rPr lang="en-US" dirty="0"/>
              <a:t>Python Package Index page: </a:t>
            </a:r>
            <a:r>
              <a:rPr lang="en-US" dirty="0">
                <a:solidFill>
                  <a:srgbClr val="00B0F0"/>
                </a:solidFill>
                <a:hlinkClick r:id="rId7">
                  <a:extLst>
                    <a:ext uri="{A12FA001-AC4F-418D-AE19-62706E023703}">
                      <ahyp:hlinkClr xmlns:ahyp="http://schemas.microsoft.com/office/drawing/2018/hyperlinkcolor" val="tx"/>
                    </a:ext>
                  </a:extLst>
                </a:hlinkClick>
              </a:rPr>
              <a:t>https://pypi.org/project/crowdstrike-falconpy/</a:t>
            </a:r>
            <a:r>
              <a:rPr lang="en-US" dirty="0">
                <a:solidFill>
                  <a:srgbClr val="00B0F0"/>
                </a:solidFill>
              </a:rPr>
              <a:t> </a:t>
            </a:r>
          </a:p>
        </p:txBody>
      </p:sp>
      <p:sp>
        <p:nvSpPr>
          <p:cNvPr id="3" name="Footer Placeholder 2">
            <a:extLst>
              <a:ext uri="{FF2B5EF4-FFF2-40B4-BE49-F238E27FC236}">
                <a16:creationId xmlns:a16="http://schemas.microsoft.com/office/drawing/2014/main" id="{FB66EF99-E0C7-ED4F-9D77-92F40EFBFC5C}"/>
              </a:ext>
            </a:extLst>
          </p:cNvPr>
          <p:cNvSpPr>
            <a:spLocks noGrp="1"/>
          </p:cNvSpPr>
          <p:nvPr>
            <p:ph type="ftr" sz="quarter" idx="14"/>
          </p:nvPr>
        </p:nvSpPr>
        <p:spPr/>
        <p:txBody>
          <a:bodyPr/>
          <a:lstStyle/>
          <a:p>
            <a:r>
              <a:rPr lang="en-US" dirty="0"/>
              <a:t>CROWDSTRIKE</a:t>
            </a:r>
          </a:p>
        </p:txBody>
      </p:sp>
      <p:sp>
        <p:nvSpPr>
          <p:cNvPr id="4" name="Title 3">
            <a:extLst>
              <a:ext uri="{FF2B5EF4-FFF2-40B4-BE49-F238E27FC236}">
                <a16:creationId xmlns:a16="http://schemas.microsoft.com/office/drawing/2014/main" id="{97774124-66CD-F543-9C11-4CEB107D0F88}"/>
              </a:ext>
            </a:extLst>
          </p:cNvPr>
          <p:cNvSpPr>
            <a:spLocks noGrp="1"/>
          </p:cNvSpPr>
          <p:nvPr>
            <p:ph type="title"/>
          </p:nvPr>
        </p:nvSpPr>
        <p:spPr/>
        <p:txBody>
          <a:bodyPr/>
          <a:lstStyle/>
          <a:p>
            <a:r>
              <a:rPr lang="en-US" dirty="0"/>
              <a:t>Join the FalconPy community</a:t>
            </a:r>
          </a:p>
        </p:txBody>
      </p:sp>
    </p:spTree>
    <p:extLst>
      <p:ext uri="{BB962C8B-B14F-4D97-AF65-F5344CB8AC3E}">
        <p14:creationId xmlns:p14="http://schemas.microsoft.com/office/powerpoint/2010/main" val="2387432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E9C776B-AE99-2D48-9F99-FC77544288B2}"/>
              </a:ext>
            </a:extLst>
          </p:cNvPr>
          <p:cNvSpPr>
            <a:spLocks noGrp="1"/>
          </p:cNvSpPr>
          <p:nvPr>
            <p:ph type="ftr" sz="quarter" idx="11"/>
          </p:nvPr>
        </p:nvSpPr>
        <p:spPr/>
        <p:txBody>
          <a:bodyPr/>
          <a:lstStyle/>
          <a:p>
            <a:r>
              <a:rPr lang="en-US"/>
              <a:t>CROWDSTRIKE</a:t>
            </a:r>
            <a:endParaRPr lang="en-US" dirty="0"/>
          </a:p>
        </p:txBody>
      </p:sp>
      <p:sp>
        <p:nvSpPr>
          <p:cNvPr id="3" name="Text Placeholder 2">
            <a:extLst>
              <a:ext uri="{FF2B5EF4-FFF2-40B4-BE49-F238E27FC236}">
                <a16:creationId xmlns:a16="http://schemas.microsoft.com/office/drawing/2014/main" id="{EA73694D-D7A0-E544-AA39-E2ECDD237AD5}"/>
              </a:ext>
            </a:extLst>
          </p:cNvPr>
          <p:cNvSpPr>
            <a:spLocks noGrp="1"/>
          </p:cNvSpPr>
          <p:nvPr>
            <p:ph type="body" sz="quarter" idx="10"/>
          </p:nvPr>
        </p:nvSpPr>
        <p:spPr>
          <a:xfrm>
            <a:off x="4572000" y="547688"/>
            <a:ext cx="4306887" cy="4011380"/>
          </a:xfrm>
        </p:spPr>
        <p:txBody>
          <a:bodyPr/>
          <a:lstStyle/>
          <a:p>
            <a:r>
              <a:rPr lang="en-US" dirty="0"/>
              <a:t>Questions</a:t>
            </a:r>
          </a:p>
        </p:txBody>
      </p:sp>
    </p:spTree>
    <p:extLst>
      <p:ext uri="{BB962C8B-B14F-4D97-AF65-F5344CB8AC3E}">
        <p14:creationId xmlns:p14="http://schemas.microsoft.com/office/powerpoint/2010/main" val="292673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a:extLst>
              <a:ext uri="{FF2B5EF4-FFF2-40B4-BE49-F238E27FC236}">
                <a16:creationId xmlns:a16="http://schemas.microsoft.com/office/drawing/2014/main" id="{ED1633FF-0D95-5844-950D-BF95E3136FA6}"/>
              </a:ext>
            </a:extLst>
          </p:cNvPr>
          <p:cNvGraphicFramePr>
            <a:graphicFrameLocks noGrp="1"/>
          </p:cNvGraphicFramePr>
          <p:nvPr>
            <p:ph sz="quarter" idx="13"/>
            <p:extLst>
              <p:ext uri="{D42A27DB-BD31-4B8C-83A1-F6EECF244321}">
                <p14:modId xmlns:p14="http://schemas.microsoft.com/office/powerpoint/2010/main" val="3243216935"/>
              </p:ext>
            </p:extLst>
          </p:nvPr>
        </p:nvGraphicFramePr>
        <p:xfrm>
          <a:off x="290556" y="1376363"/>
          <a:ext cx="8588332" cy="31876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a:extLst>
              <a:ext uri="{FF2B5EF4-FFF2-40B4-BE49-F238E27FC236}">
                <a16:creationId xmlns:a16="http://schemas.microsoft.com/office/drawing/2014/main" id="{61E7AF00-EAE2-164D-8861-6FBC7D6EEA69}"/>
              </a:ext>
            </a:extLst>
          </p:cNvPr>
          <p:cNvSpPr>
            <a:spLocks noGrp="1"/>
          </p:cNvSpPr>
          <p:nvPr>
            <p:ph type="ftr" sz="quarter" idx="14"/>
          </p:nvPr>
        </p:nvSpPr>
        <p:spPr/>
        <p:txBody>
          <a:bodyPr/>
          <a:lstStyle/>
          <a:p>
            <a:r>
              <a:rPr lang="en-US" dirty="0"/>
              <a:t>CROWDSTRIKE</a:t>
            </a:r>
          </a:p>
        </p:txBody>
      </p:sp>
      <p:sp>
        <p:nvSpPr>
          <p:cNvPr id="4" name="Title 3">
            <a:extLst>
              <a:ext uri="{FF2B5EF4-FFF2-40B4-BE49-F238E27FC236}">
                <a16:creationId xmlns:a16="http://schemas.microsoft.com/office/drawing/2014/main" id="{9D6E2C77-753D-614E-BF80-2E5ADA25A566}"/>
              </a:ext>
            </a:extLst>
          </p:cNvPr>
          <p:cNvSpPr>
            <a:spLocks noGrp="1"/>
          </p:cNvSpPr>
          <p:nvPr>
            <p:ph type="title"/>
          </p:nvPr>
        </p:nvSpPr>
        <p:spPr/>
        <p:txBody>
          <a:bodyPr/>
          <a:lstStyle/>
          <a:p>
            <a:r>
              <a:rPr lang="en-US" dirty="0"/>
              <a:t>What is Falconpy?</a:t>
            </a:r>
          </a:p>
        </p:txBody>
      </p:sp>
    </p:spTree>
    <p:extLst>
      <p:ext uri="{BB962C8B-B14F-4D97-AF65-F5344CB8AC3E}">
        <p14:creationId xmlns:p14="http://schemas.microsoft.com/office/powerpoint/2010/main" val="4188909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10">
                                            <p:graphicEl>
                                              <a:dgm id="{96FFBEB3-D68C-E446-B5FB-CAE3DA53E810}"/>
                                            </p:graphicEl>
                                          </p:spTgt>
                                        </p:tgtEl>
                                        <p:attrNameLst>
                                          <p:attrName>style.visibility</p:attrName>
                                        </p:attrNameLst>
                                      </p:cBhvr>
                                      <p:to>
                                        <p:strVal val="visible"/>
                                      </p:to>
                                    </p:set>
                                    <p:anim calcmode="lin" valueType="num">
                                      <p:cBhvr>
                                        <p:cTn id="7" dur="500" fill="hold"/>
                                        <p:tgtEl>
                                          <p:spTgt spid="10">
                                            <p:graphicEl>
                                              <a:dgm id="{96FFBEB3-D68C-E446-B5FB-CAE3DA53E810}"/>
                                            </p:graphicEl>
                                          </p:spTgt>
                                        </p:tgtEl>
                                        <p:attrNameLst>
                                          <p:attrName>ppt_w</p:attrName>
                                        </p:attrNameLst>
                                      </p:cBhvr>
                                      <p:tavLst>
                                        <p:tav tm="0">
                                          <p:val>
                                            <p:fltVal val="0"/>
                                          </p:val>
                                        </p:tav>
                                        <p:tav tm="100000">
                                          <p:val>
                                            <p:strVal val="#ppt_w"/>
                                          </p:val>
                                        </p:tav>
                                      </p:tavLst>
                                    </p:anim>
                                    <p:anim calcmode="lin" valueType="num">
                                      <p:cBhvr>
                                        <p:cTn id="8" dur="500" fill="hold"/>
                                        <p:tgtEl>
                                          <p:spTgt spid="10">
                                            <p:graphicEl>
                                              <a:dgm id="{96FFBEB3-D68C-E446-B5FB-CAE3DA53E810}"/>
                                            </p:graphicEl>
                                          </p:spTgt>
                                        </p:tgtEl>
                                        <p:attrNameLst>
                                          <p:attrName>ppt_h</p:attrName>
                                        </p:attrNameLst>
                                      </p:cBhvr>
                                      <p:tavLst>
                                        <p:tav tm="0">
                                          <p:val>
                                            <p:fltVal val="0"/>
                                          </p:val>
                                        </p:tav>
                                        <p:tav tm="100000">
                                          <p:val>
                                            <p:strVal val="#ppt_h"/>
                                          </p:val>
                                        </p:tav>
                                      </p:tavLst>
                                    </p:anim>
                                    <p:animEffect transition="in" filter="fade">
                                      <p:cBhvr>
                                        <p:cTn id="9" dur="500"/>
                                        <p:tgtEl>
                                          <p:spTgt spid="10">
                                            <p:graphicEl>
                                              <a:dgm id="{96FFBEB3-D68C-E446-B5FB-CAE3DA53E810}"/>
                                            </p:graphicEl>
                                          </p:spTgt>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10">
                                            <p:graphicEl>
                                              <a:dgm id="{CCB56C93-C818-F24B-8258-98F7A4C82E9D}"/>
                                            </p:graphicEl>
                                          </p:spTgt>
                                        </p:tgtEl>
                                        <p:attrNameLst>
                                          <p:attrName>style.visibility</p:attrName>
                                        </p:attrNameLst>
                                      </p:cBhvr>
                                      <p:to>
                                        <p:strVal val="visible"/>
                                      </p:to>
                                    </p:set>
                                    <p:anim calcmode="lin" valueType="num">
                                      <p:cBhvr>
                                        <p:cTn id="12" dur="500" fill="hold"/>
                                        <p:tgtEl>
                                          <p:spTgt spid="10">
                                            <p:graphicEl>
                                              <a:dgm id="{CCB56C93-C818-F24B-8258-98F7A4C82E9D}"/>
                                            </p:graphicEl>
                                          </p:spTgt>
                                        </p:tgtEl>
                                        <p:attrNameLst>
                                          <p:attrName>ppt_w</p:attrName>
                                        </p:attrNameLst>
                                      </p:cBhvr>
                                      <p:tavLst>
                                        <p:tav tm="0">
                                          <p:val>
                                            <p:fltVal val="0"/>
                                          </p:val>
                                        </p:tav>
                                        <p:tav tm="100000">
                                          <p:val>
                                            <p:strVal val="#ppt_w"/>
                                          </p:val>
                                        </p:tav>
                                      </p:tavLst>
                                    </p:anim>
                                    <p:anim calcmode="lin" valueType="num">
                                      <p:cBhvr>
                                        <p:cTn id="13" dur="500" fill="hold"/>
                                        <p:tgtEl>
                                          <p:spTgt spid="10">
                                            <p:graphicEl>
                                              <a:dgm id="{CCB56C93-C818-F24B-8258-98F7A4C82E9D}"/>
                                            </p:graphicEl>
                                          </p:spTgt>
                                        </p:tgtEl>
                                        <p:attrNameLst>
                                          <p:attrName>ppt_h</p:attrName>
                                        </p:attrNameLst>
                                      </p:cBhvr>
                                      <p:tavLst>
                                        <p:tav tm="0">
                                          <p:val>
                                            <p:fltVal val="0"/>
                                          </p:val>
                                        </p:tav>
                                        <p:tav tm="100000">
                                          <p:val>
                                            <p:strVal val="#ppt_h"/>
                                          </p:val>
                                        </p:tav>
                                      </p:tavLst>
                                    </p:anim>
                                    <p:animEffect transition="in" filter="fade">
                                      <p:cBhvr>
                                        <p:cTn id="14" dur="500"/>
                                        <p:tgtEl>
                                          <p:spTgt spid="10">
                                            <p:graphicEl>
                                              <a:dgm id="{CCB56C93-C818-F24B-8258-98F7A4C82E9D}"/>
                                            </p:graphic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0">
                                            <p:graphicEl>
                                              <a:dgm id="{E63F6145-2D0E-4447-A9C4-A549CB187E46}"/>
                                            </p:graphicEl>
                                          </p:spTgt>
                                        </p:tgtEl>
                                        <p:attrNameLst>
                                          <p:attrName>style.visibility</p:attrName>
                                        </p:attrNameLst>
                                      </p:cBhvr>
                                      <p:to>
                                        <p:strVal val="visible"/>
                                      </p:to>
                                    </p:set>
                                    <p:anim calcmode="lin" valueType="num">
                                      <p:cBhvr>
                                        <p:cTn id="19" dur="500" fill="hold"/>
                                        <p:tgtEl>
                                          <p:spTgt spid="10">
                                            <p:graphicEl>
                                              <a:dgm id="{E63F6145-2D0E-4447-A9C4-A549CB187E46}"/>
                                            </p:graphicEl>
                                          </p:spTgt>
                                        </p:tgtEl>
                                        <p:attrNameLst>
                                          <p:attrName>ppt_w</p:attrName>
                                        </p:attrNameLst>
                                      </p:cBhvr>
                                      <p:tavLst>
                                        <p:tav tm="0">
                                          <p:val>
                                            <p:fltVal val="0"/>
                                          </p:val>
                                        </p:tav>
                                        <p:tav tm="100000">
                                          <p:val>
                                            <p:strVal val="#ppt_w"/>
                                          </p:val>
                                        </p:tav>
                                      </p:tavLst>
                                    </p:anim>
                                    <p:anim calcmode="lin" valueType="num">
                                      <p:cBhvr>
                                        <p:cTn id="20" dur="500" fill="hold"/>
                                        <p:tgtEl>
                                          <p:spTgt spid="10">
                                            <p:graphicEl>
                                              <a:dgm id="{E63F6145-2D0E-4447-A9C4-A549CB187E46}"/>
                                            </p:graphicEl>
                                          </p:spTgt>
                                        </p:tgtEl>
                                        <p:attrNameLst>
                                          <p:attrName>ppt_h</p:attrName>
                                        </p:attrNameLst>
                                      </p:cBhvr>
                                      <p:tavLst>
                                        <p:tav tm="0">
                                          <p:val>
                                            <p:fltVal val="0"/>
                                          </p:val>
                                        </p:tav>
                                        <p:tav tm="100000">
                                          <p:val>
                                            <p:strVal val="#ppt_h"/>
                                          </p:val>
                                        </p:tav>
                                      </p:tavLst>
                                    </p:anim>
                                    <p:animEffect transition="in" filter="fade">
                                      <p:cBhvr>
                                        <p:cTn id="21" dur="500"/>
                                        <p:tgtEl>
                                          <p:spTgt spid="10">
                                            <p:graphicEl>
                                              <a:dgm id="{E63F6145-2D0E-4447-A9C4-A549CB187E46}"/>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0">
                                            <p:graphicEl>
                                              <a:dgm id="{3A6513B1-461D-8F44-BADC-DF40812134DB}"/>
                                            </p:graphicEl>
                                          </p:spTgt>
                                        </p:tgtEl>
                                        <p:attrNameLst>
                                          <p:attrName>style.visibility</p:attrName>
                                        </p:attrNameLst>
                                      </p:cBhvr>
                                      <p:to>
                                        <p:strVal val="visible"/>
                                      </p:to>
                                    </p:set>
                                    <p:anim calcmode="lin" valueType="num">
                                      <p:cBhvr>
                                        <p:cTn id="24" dur="500" fill="hold"/>
                                        <p:tgtEl>
                                          <p:spTgt spid="10">
                                            <p:graphicEl>
                                              <a:dgm id="{3A6513B1-461D-8F44-BADC-DF40812134DB}"/>
                                            </p:graphicEl>
                                          </p:spTgt>
                                        </p:tgtEl>
                                        <p:attrNameLst>
                                          <p:attrName>ppt_w</p:attrName>
                                        </p:attrNameLst>
                                      </p:cBhvr>
                                      <p:tavLst>
                                        <p:tav tm="0">
                                          <p:val>
                                            <p:fltVal val="0"/>
                                          </p:val>
                                        </p:tav>
                                        <p:tav tm="100000">
                                          <p:val>
                                            <p:strVal val="#ppt_w"/>
                                          </p:val>
                                        </p:tav>
                                      </p:tavLst>
                                    </p:anim>
                                    <p:anim calcmode="lin" valueType="num">
                                      <p:cBhvr>
                                        <p:cTn id="25" dur="500" fill="hold"/>
                                        <p:tgtEl>
                                          <p:spTgt spid="10">
                                            <p:graphicEl>
                                              <a:dgm id="{3A6513B1-461D-8F44-BADC-DF40812134DB}"/>
                                            </p:graphicEl>
                                          </p:spTgt>
                                        </p:tgtEl>
                                        <p:attrNameLst>
                                          <p:attrName>ppt_h</p:attrName>
                                        </p:attrNameLst>
                                      </p:cBhvr>
                                      <p:tavLst>
                                        <p:tav tm="0">
                                          <p:val>
                                            <p:fltVal val="0"/>
                                          </p:val>
                                        </p:tav>
                                        <p:tav tm="100000">
                                          <p:val>
                                            <p:strVal val="#ppt_h"/>
                                          </p:val>
                                        </p:tav>
                                      </p:tavLst>
                                    </p:anim>
                                    <p:animEffect transition="in" filter="fade">
                                      <p:cBhvr>
                                        <p:cTn id="26" dur="500"/>
                                        <p:tgtEl>
                                          <p:spTgt spid="10">
                                            <p:graphicEl>
                                              <a:dgm id="{3A6513B1-461D-8F44-BADC-DF40812134D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1454ED-F187-2943-85CE-A267ABDC76C1}"/>
              </a:ext>
            </a:extLst>
          </p:cNvPr>
          <p:cNvSpPr>
            <a:spLocks noGrp="1"/>
          </p:cNvSpPr>
          <p:nvPr>
            <p:ph sz="quarter" idx="13"/>
          </p:nvPr>
        </p:nvSpPr>
        <p:spPr>
          <a:xfrm>
            <a:off x="2592100" y="1376363"/>
            <a:ext cx="6286788" cy="3187699"/>
          </a:xfrm>
        </p:spPr>
        <p:txBody>
          <a:bodyPr/>
          <a:lstStyle/>
          <a:p>
            <a:r>
              <a:rPr lang="en-US" b="1" dirty="0"/>
              <a:t>Package name: crowdstrike-falconpy</a:t>
            </a:r>
          </a:p>
          <a:p>
            <a:r>
              <a:rPr lang="en-US" b="1" dirty="0"/>
              <a:t>Package URL: </a:t>
            </a:r>
            <a:r>
              <a:rPr lang="en-US" b="1" dirty="0">
                <a:solidFill>
                  <a:srgbClr val="00B0F0"/>
                </a:solidFill>
                <a:hlinkClick r:id="rId3">
                  <a:extLst>
                    <a:ext uri="{A12FA001-AC4F-418D-AE19-62706E023703}">
                      <ahyp:hlinkClr xmlns:ahyp="http://schemas.microsoft.com/office/drawing/2018/hyperlinkcolor" val="tx"/>
                    </a:ext>
                  </a:extLst>
                </a:hlinkClick>
              </a:rPr>
              <a:t>https://pypi.org/project/crowdstrike-falconpy/</a:t>
            </a:r>
            <a:endParaRPr lang="en-US" b="1" dirty="0">
              <a:solidFill>
                <a:srgbClr val="00B0F0"/>
              </a:solidFill>
            </a:endParaRPr>
          </a:p>
          <a:p>
            <a:endParaRPr lang="en-US" b="1" dirty="0"/>
          </a:p>
          <a:p>
            <a:endParaRPr lang="en-US" b="1" dirty="0"/>
          </a:p>
          <a:p>
            <a:endParaRPr lang="en-US" b="1" dirty="0"/>
          </a:p>
          <a:p>
            <a:endParaRPr lang="en-US" b="1" dirty="0"/>
          </a:p>
          <a:p>
            <a:r>
              <a:rPr lang="en-US" b="1" dirty="0"/>
              <a:t>Repository name: falconpy</a:t>
            </a:r>
          </a:p>
          <a:p>
            <a:r>
              <a:rPr lang="en-US" b="1" dirty="0"/>
              <a:t>Repository URL: </a:t>
            </a:r>
            <a:r>
              <a:rPr lang="en-US" b="1" dirty="0">
                <a:solidFill>
                  <a:srgbClr val="00B0F0"/>
                </a:solidFill>
                <a:hlinkClick r:id="rId4">
                  <a:extLst>
                    <a:ext uri="{A12FA001-AC4F-418D-AE19-62706E023703}">
                      <ahyp:hlinkClr xmlns:ahyp="http://schemas.microsoft.com/office/drawing/2018/hyperlinkcolor" val="tx"/>
                    </a:ext>
                  </a:extLst>
                </a:hlinkClick>
              </a:rPr>
              <a:t>https://github.com/CrowdStrike/falconp</a:t>
            </a:r>
            <a:r>
              <a:rPr lang="en-US" b="1" dirty="0">
                <a:solidFill>
                  <a:srgbClr val="00B0F0"/>
                </a:solidFill>
              </a:rPr>
              <a:t>y </a:t>
            </a:r>
          </a:p>
          <a:p>
            <a:endParaRPr lang="en-US" dirty="0"/>
          </a:p>
        </p:txBody>
      </p:sp>
      <p:sp>
        <p:nvSpPr>
          <p:cNvPr id="3" name="Footer Placeholder 2">
            <a:extLst>
              <a:ext uri="{FF2B5EF4-FFF2-40B4-BE49-F238E27FC236}">
                <a16:creationId xmlns:a16="http://schemas.microsoft.com/office/drawing/2014/main" id="{F244B7A9-8167-564A-BD0B-DB852B29775B}"/>
              </a:ext>
            </a:extLst>
          </p:cNvPr>
          <p:cNvSpPr>
            <a:spLocks noGrp="1"/>
          </p:cNvSpPr>
          <p:nvPr>
            <p:ph type="ftr" sz="quarter" idx="14"/>
          </p:nvPr>
        </p:nvSpPr>
        <p:spPr/>
        <p:txBody>
          <a:bodyPr/>
          <a:lstStyle/>
          <a:p>
            <a:r>
              <a:rPr lang="en-US" dirty="0"/>
              <a:t>CROWDSTRIKE</a:t>
            </a:r>
          </a:p>
        </p:txBody>
      </p:sp>
      <p:sp>
        <p:nvSpPr>
          <p:cNvPr id="4" name="Title 3">
            <a:extLst>
              <a:ext uri="{FF2B5EF4-FFF2-40B4-BE49-F238E27FC236}">
                <a16:creationId xmlns:a16="http://schemas.microsoft.com/office/drawing/2014/main" id="{8162C28A-D7CA-1B41-99BD-19FE3164ADBA}"/>
              </a:ext>
            </a:extLst>
          </p:cNvPr>
          <p:cNvSpPr>
            <a:spLocks noGrp="1"/>
          </p:cNvSpPr>
          <p:nvPr>
            <p:ph type="title"/>
          </p:nvPr>
        </p:nvSpPr>
        <p:spPr/>
        <p:txBody>
          <a:bodyPr/>
          <a:lstStyle/>
          <a:p>
            <a:r>
              <a:rPr lang="en-US" dirty="0"/>
              <a:t>Package and Repository Details</a:t>
            </a:r>
          </a:p>
        </p:txBody>
      </p:sp>
      <p:pic>
        <p:nvPicPr>
          <p:cNvPr id="5" name="Picture 4">
            <a:extLst>
              <a:ext uri="{FF2B5EF4-FFF2-40B4-BE49-F238E27FC236}">
                <a16:creationId xmlns:a16="http://schemas.microsoft.com/office/drawing/2014/main" id="{2241C64D-62BA-ED43-9496-3E2E1FA26CCE}"/>
              </a:ext>
            </a:extLst>
          </p:cNvPr>
          <p:cNvPicPr>
            <a:picLocks noChangeAspect="1"/>
          </p:cNvPicPr>
          <p:nvPr/>
        </p:nvPicPr>
        <p:blipFill>
          <a:blip r:embed="rId5"/>
          <a:stretch>
            <a:fillRect/>
          </a:stretch>
        </p:blipFill>
        <p:spPr>
          <a:xfrm>
            <a:off x="290556" y="901373"/>
            <a:ext cx="2246583" cy="1684937"/>
          </a:xfrm>
          <a:prstGeom prst="rect">
            <a:avLst/>
          </a:prstGeom>
        </p:spPr>
      </p:pic>
      <p:grpSp>
        <p:nvGrpSpPr>
          <p:cNvPr id="6" name="Group 5">
            <a:extLst>
              <a:ext uri="{FF2B5EF4-FFF2-40B4-BE49-F238E27FC236}">
                <a16:creationId xmlns:a16="http://schemas.microsoft.com/office/drawing/2014/main" id="{3CD18967-3FB2-F648-82EF-341689F89EE7}"/>
              </a:ext>
            </a:extLst>
          </p:cNvPr>
          <p:cNvGrpSpPr/>
          <p:nvPr/>
        </p:nvGrpSpPr>
        <p:grpSpPr>
          <a:xfrm>
            <a:off x="556913" y="2970212"/>
            <a:ext cx="1713868" cy="1776019"/>
            <a:chOff x="4970005" y="2911689"/>
            <a:chExt cx="1713868" cy="1776019"/>
          </a:xfrm>
        </p:grpSpPr>
        <p:pic>
          <p:nvPicPr>
            <p:cNvPr id="7" name="Picture 6">
              <a:extLst>
                <a:ext uri="{FF2B5EF4-FFF2-40B4-BE49-F238E27FC236}">
                  <a16:creationId xmlns:a16="http://schemas.microsoft.com/office/drawing/2014/main" id="{DA6A0C74-9A1B-4842-AA93-DF06B368FF39}"/>
                </a:ext>
              </a:extLst>
            </p:cNvPr>
            <p:cNvPicPr>
              <a:picLocks noChangeAspect="1"/>
            </p:cNvPicPr>
            <p:nvPr/>
          </p:nvPicPr>
          <p:blipFill>
            <a:blip r:embed="rId6"/>
            <a:stretch>
              <a:fillRect/>
            </a:stretch>
          </p:blipFill>
          <p:spPr>
            <a:xfrm>
              <a:off x="5291323" y="2911689"/>
              <a:ext cx="1071232" cy="1073333"/>
            </a:xfrm>
            <a:prstGeom prst="rect">
              <a:avLst/>
            </a:prstGeom>
          </p:spPr>
        </p:pic>
        <p:pic>
          <p:nvPicPr>
            <p:cNvPr id="8" name="Picture 7">
              <a:extLst>
                <a:ext uri="{FF2B5EF4-FFF2-40B4-BE49-F238E27FC236}">
                  <a16:creationId xmlns:a16="http://schemas.microsoft.com/office/drawing/2014/main" id="{47442A62-7919-2F42-AD2B-E94B4E4395C7}"/>
                </a:ext>
              </a:extLst>
            </p:cNvPr>
            <p:cNvPicPr>
              <a:picLocks noChangeAspect="1"/>
            </p:cNvPicPr>
            <p:nvPr/>
          </p:nvPicPr>
          <p:blipFill>
            <a:blip r:embed="rId7"/>
            <a:stretch>
              <a:fillRect/>
            </a:stretch>
          </p:blipFill>
          <p:spPr>
            <a:xfrm>
              <a:off x="4970005" y="3985022"/>
              <a:ext cx="1713868" cy="702686"/>
            </a:xfrm>
            <a:prstGeom prst="rect">
              <a:avLst/>
            </a:prstGeom>
          </p:spPr>
        </p:pic>
      </p:grpSp>
    </p:spTree>
    <p:extLst>
      <p:ext uri="{BB962C8B-B14F-4D97-AF65-F5344CB8AC3E}">
        <p14:creationId xmlns:p14="http://schemas.microsoft.com/office/powerpoint/2010/main" val="2456619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0AAA6246-996F-1D4D-A21E-8DD348EFCDAA}"/>
              </a:ext>
            </a:extLst>
          </p:cNvPr>
          <p:cNvGraphicFramePr>
            <a:graphicFrameLocks noGrp="1"/>
          </p:cNvGraphicFramePr>
          <p:nvPr>
            <p:ph sz="quarter" idx="13"/>
            <p:extLst>
              <p:ext uri="{D42A27DB-BD31-4B8C-83A1-F6EECF244321}">
                <p14:modId xmlns:p14="http://schemas.microsoft.com/office/powerpoint/2010/main" val="831381136"/>
              </p:ext>
            </p:extLst>
          </p:nvPr>
        </p:nvGraphicFramePr>
        <p:xfrm>
          <a:off x="290557" y="1376363"/>
          <a:ext cx="8590590" cy="3538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a:extLst>
              <a:ext uri="{FF2B5EF4-FFF2-40B4-BE49-F238E27FC236}">
                <a16:creationId xmlns:a16="http://schemas.microsoft.com/office/drawing/2014/main" id="{9710F8C0-8D19-3647-ACBF-E43346D7EB5B}"/>
              </a:ext>
            </a:extLst>
          </p:cNvPr>
          <p:cNvSpPr>
            <a:spLocks noGrp="1"/>
          </p:cNvSpPr>
          <p:nvPr>
            <p:ph type="title"/>
          </p:nvPr>
        </p:nvSpPr>
        <p:spPr/>
        <p:txBody>
          <a:bodyPr/>
          <a:lstStyle/>
          <a:p>
            <a:r>
              <a:rPr lang="en-US" dirty="0"/>
              <a:t>Falconpy Components</a:t>
            </a:r>
          </a:p>
        </p:txBody>
      </p:sp>
      <p:sp>
        <p:nvSpPr>
          <p:cNvPr id="3" name="Footer Placeholder 2">
            <a:extLst>
              <a:ext uri="{FF2B5EF4-FFF2-40B4-BE49-F238E27FC236}">
                <a16:creationId xmlns:a16="http://schemas.microsoft.com/office/drawing/2014/main" id="{E5A539DA-37CE-9740-8EAE-BC1EB07711B6}"/>
              </a:ext>
            </a:extLst>
          </p:cNvPr>
          <p:cNvSpPr>
            <a:spLocks noGrp="1"/>
          </p:cNvSpPr>
          <p:nvPr>
            <p:ph type="ftr" sz="quarter" idx="14"/>
          </p:nvPr>
        </p:nvSpPr>
        <p:spPr/>
        <p:txBody>
          <a:bodyPr/>
          <a:lstStyle/>
          <a:p>
            <a:r>
              <a:rPr lang="en-US" dirty="0"/>
              <a:t>CROWDSTRIKE</a:t>
            </a:r>
          </a:p>
        </p:txBody>
      </p:sp>
      <p:sp>
        <p:nvSpPr>
          <p:cNvPr id="9" name="TextBox 8">
            <a:extLst>
              <a:ext uri="{FF2B5EF4-FFF2-40B4-BE49-F238E27FC236}">
                <a16:creationId xmlns:a16="http://schemas.microsoft.com/office/drawing/2014/main" id="{0D5CB7FD-2C40-E44D-8A71-21A96180C035}"/>
              </a:ext>
            </a:extLst>
          </p:cNvPr>
          <p:cNvSpPr txBox="1"/>
          <p:nvPr/>
        </p:nvSpPr>
        <p:spPr>
          <a:xfrm>
            <a:off x="7219785" y="1598213"/>
            <a:ext cx="1852654" cy="307777"/>
          </a:xfrm>
          <a:prstGeom prst="rect">
            <a:avLst/>
          </a:prstGeom>
          <a:noFill/>
        </p:spPr>
        <p:txBody>
          <a:bodyPr wrap="square" rtlCol="0">
            <a:spAutoFit/>
          </a:bodyPr>
          <a:lstStyle/>
          <a:p>
            <a:pPr algn="l"/>
            <a:r>
              <a:rPr lang="en-US" sz="1400" dirty="0">
                <a:solidFill>
                  <a:schemeClr val="bg1"/>
                </a:solidFill>
                <a:latin typeface="Karla" charset="0"/>
                <a:ea typeface="Karla" charset="0"/>
                <a:cs typeface="Karla" charset="0"/>
              </a:rPr>
              <a:t>Initial release: 03/21</a:t>
            </a:r>
          </a:p>
        </p:txBody>
      </p:sp>
    </p:spTree>
    <p:extLst>
      <p:ext uri="{BB962C8B-B14F-4D97-AF65-F5344CB8AC3E}">
        <p14:creationId xmlns:p14="http://schemas.microsoft.com/office/powerpoint/2010/main" val="1007673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500"/>
                                  </p:stCondLst>
                                  <p:childTnLst>
                                    <p:set>
                                      <p:cBhvr>
                                        <p:cTn id="6" dur="1" fill="hold">
                                          <p:stCondLst>
                                            <p:cond delay="0"/>
                                          </p:stCondLst>
                                        </p:cTn>
                                        <p:tgtEl>
                                          <p:spTgt spid="6">
                                            <p:graphicEl>
                                              <a:dgm id="{57DE5FC6-948D-1E48-8553-2C4F5AD44F9F}"/>
                                            </p:graphicEl>
                                          </p:spTgt>
                                        </p:tgtEl>
                                        <p:attrNameLst>
                                          <p:attrName>style.visibility</p:attrName>
                                        </p:attrNameLst>
                                      </p:cBhvr>
                                      <p:to>
                                        <p:strVal val="visible"/>
                                      </p:to>
                                    </p:set>
                                    <p:anim calcmode="lin" valueType="num">
                                      <p:cBhvr>
                                        <p:cTn id="7" dur="1000" fill="hold"/>
                                        <p:tgtEl>
                                          <p:spTgt spid="6">
                                            <p:graphicEl>
                                              <a:dgm id="{57DE5FC6-948D-1E48-8553-2C4F5AD44F9F}"/>
                                            </p:graphicEl>
                                          </p:spTgt>
                                        </p:tgtEl>
                                        <p:attrNameLst>
                                          <p:attrName>ppt_w</p:attrName>
                                        </p:attrNameLst>
                                      </p:cBhvr>
                                      <p:tavLst>
                                        <p:tav tm="0">
                                          <p:val>
                                            <p:fltVal val="0"/>
                                          </p:val>
                                        </p:tav>
                                        <p:tav tm="100000">
                                          <p:val>
                                            <p:strVal val="#ppt_w"/>
                                          </p:val>
                                        </p:tav>
                                      </p:tavLst>
                                    </p:anim>
                                    <p:anim calcmode="lin" valueType="num">
                                      <p:cBhvr>
                                        <p:cTn id="8" dur="1000" fill="hold"/>
                                        <p:tgtEl>
                                          <p:spTgt spid="6">
                                            <p:graphicEl>
                                              <a:dgm id="{57DE5FC6-948D-1E48-8553-2C4F5AD44F9F}"/>
                                            </p:graphicEl>
                                          </p:spTgt>
                                        </p:tgtEl>
                                        <p:attrNameLst>
                                          <p:attrName>ppt_h</p:attrName>
                                        </p:attrNameLst>
                                      </p:cBhvr>
                                      <p:tavLst>
                                        <p:tav tm="0">
                                          <p:val>
                                            <p:fltVal val="0"/>
                                          </p:val>
                                        </p:tav>
                                        <p:tav tm="100000">
                                          <p:val>
                                            <p:strVal val="#ppt_h"/>
                                          </p:val>
                                        </p:tav>
                                      </p:tavLst>
                                    </p:anim>
                                    <p:anim calcmode="lin" valueType="num">
                                      <p:cBhvr>
                                        <p:cTn id="9" dur="1000" fill="hold"/>
                                        <p:tgtEl>
                                          <p:spTgt spid="6">
                                            <p:graphicEl>
                                              <a:dgm id="{57DE5FC6-948D-1E48-8553-2C4F5AD44F9F}"/>
                                            </p:graphicEl>
                                          </p:spTgt>
                                        </p:tgtEl>
                                        <p:attrNameLst>
                                          <p:attrName>style.rotation</p:attrName>
                                        </p:attrNameLst>
                                      </p:cBhvr>
                                      <p:tavLst>
                                        <p:tav tm="0">
                                          <p:val>
                                            <p:fltVal val="90"/>
                                          </p:val>
                                        </p:tav>
                                        <p:tav tm="100000">
                                          <p:val>
                                            <p:fltVal val="0"/>
                                          </p:val>
                                        </p:tav>
                                      </p:tavLst>
                                    </p:anim>
                                    <p:animEffect transition="in" filter="fade">
                                      <p:cBhvr>
                                        <p:cTn id="10" dur="1000"/>
                                        <p:tgtEl>
                                          <p:spTgt spid="6">
                                            <p:graphicEl>
                                              <a:dgm id="{57DE5FC6-948D-1E48-8553-2C4F5AD44F9F}"/>
                                            </p:graphicEl>
                                          </p:spTgt>
                                        </p:tgtEl>
                                      </p:cBhvr>
                                    </p:animEffect>
                                  </p:childTnLst>
                                </p:cTn>
                              </p:par>
                              <p:par>
                                <p:cTn id="11" presetID="31" presetClass="entr" presetSubtype="0" fill="hold" grpId="0" nodeType="withEffect">
                                  <p:stCondLst>
                                    <p:cond delay="500"/>
                                  </p:stCondLst>
                                  <p:childTnLst>
                                    <p:set>
                                      <p:cBhvr>
                                        <p:cTn id="12" dur="1" fill="hold">
                                          <p:stCondLst>
                                            <p:cond delay="0"/>
                                          </p:stCondLst>
                                        </p:cTn>
                                        <p:tgtEl>
                                          <p:spTgt spid="6">
                                            <p:graphicEl>
                                              <a:dgm id="{F70CD0DF-2451-7842-9D21-DB8326F7042B}"/>
                                            </p:graphicEl>
                                          </p:spTgt>
                                        </p:tgtEl>
                                        <p:attrNameLst>
                                          <p:attrName>style.visibility</p:attrName>
                                        </p:attrNameLst>
                                      </p:cBhvr>
                                      <p:to>
                                        <p:strVal val="visible"/>
                                      </p:to>
                                    </p:set>
                                    <p:anim calcmode="lin" valueType="num">
                                      <p:cBhvr>
                                        <p:cTn id="13" dur="1000" fill="hold"/>
                                        <p:tgtEl>
                                          <p:spTgt spid="6">
                                            <p:graphicEl>
                                              <a:dgm id="{F70CD0DF-2451-7842-9D21-DB8326F7042B}"/>
                                            </p:graphicEl>
                                          </p:spTgt>
                                        </p:tgtEl>
                                        <p:attrNameLst>
                                          <p:attrName>ppt_w</p:attrName>
                                        </p:attrNameLst>
                                      </p:cBhvr>
                                      <p:tavLst>
                                        <p:tav tm="0">
                                          <p:val>
                                            <p:fltVal val="0"/>
                                          </p:val>
                                        </p:tav>
                                        <p:tav tm="100000">
                                          <p:val>
                                            <p:strVal val="#ppt_w"/>
                                          </p:val>
                                        </p:tav>
                                      </p:tavLst>
                                    </p:anim>
                                    <p:anim calcmode="lin" valueType="num">
                                      <p:cBhvr>
                                        <p:cTn id="14" dur="1000" fill="hold"/>
                                        <p:tgtEl>
                                          <p:spTgt spid="6">
                                            <p:graphicEl>
                                              <a:dgm id="{F70CD0DF-2451-7842-9D21-DB8326F7042B}"/>
                                            </p:graphicEl>
                                          </p:spTgt>
                                        </p:tgtEl>
                                        <p:attrNameLst>
                                          <p:attrName>ppt_h</p:attrName>
                                        </p:attrNameLst>
                                      </p:cBhvr>
                                      <p:tavLst>
                                        <p:tav tm="0">
                                          <p:val>
                                            <p:fltVal val="0"/>
                                          </p:val>
                                        </p:tav>
                                        <p:tav tm="100000">
                                          <p:val>
                                            <p:strVal val="#ppt_h"/>
                                          </p:val>
                                        </p:tav>
                                      </p:tavLst>
                                    </p:anim>
                                    <p:anim calcmode="lin" valueType="num">
                                      <p:cBhvr>
                                        <p:cTn id="15" dur="1000" fill="hold"/>
                                        <p:tgtEl>
                                          <p:spTgt spid="6">
                                            <p:graphicEl>
                                              <a:dgm id="{F70CD0DF-2451-7842-9D21-DB8326F7042B}"/>
                                            </p:graphicEl>
                                          </p:spTgt>
                                        </p:tgtEl>
                                        <p:attrNameLst>
                                          <p:attrName>style.rotation</p:attrName>
                                        </p:attrNameLst>
                                      </p:cBhvr>
                                      <p:tavLst>
                                        <p:tav tm="0">
                                          <p:val>
                                            <p:fltVal val="90"/>
                                          </p:val>
                                        </p:tav>
                                        <p:tav tm="100000">
                                          <p:val>
                                            <p:fltVal val="0"/>
                                          </p:val>
                                        </p:tav>
                                      </p:tavLst>
                                    </p:anim>
                                    <p:animEffect transition="in" filter="fade">
                                      <p:cBhvr>
                                        <p:cTn id="16" dur="1000"/>
                                        <p:tgtEl>
                                          <p:spTgt spid="6">
                                            <p:graphicEl>
                                              <a:dgm id="{F70CD0DF-2451-7842-9D21-DB8326F7042B}"/>
                                            </p:graphicEl>
                                          </p:spTgt>
                                        </p:tgtEl>
                                      </p:cBhvr>
                                    </p:animEffect>
                                  </p:childTnLst>
                                </p:cTn>
                              </p:par>
                              <p:par>
                                <p:cTn id="17" presetID="31" presetClass="entr" presetSubtype="0" fill="hold" grpId="0" nodeType="withEffect">
                                  <p:stCondLst>
                                    <p:cond delay="500"/>
                                  </p:stCondLst>
                                  <p:childTnLst>
                                    <p:set>
                                      <p:cBhvr>
                                        <p:cTn id="18" dur="1" fill="hold">
                                          <p:stCondLst>
                                            <p:cond delay="0"/>
                                          </p:stCondLst>
                                        </p:cTn>
                                        <p:tgtEl>
                                          <p:spTgt spid="6">
                                            <p:graphicEl>
                                              <a:dgm id="{8B0F79F4-86FD-0F49-A0FC-F494B7CDFBD3}"/>
                                            </p:graphicEl>
                                          </p:spTgt>
                                        </p:tgtEl>
                                        <p:attrNameLst>
                                          <p:attrName>style.visibility</p:attrName>
                                        </p:attrNameLst>
                                      </p:cBhvr>
                                      <p:to>
                                        <p:strVal val="visible"/>
                                      </p:to>
                                    </p:set>
                                    <p:anim calcmode="lin" valueType="num">
                                      <p:cBhvr>
                                        <p:cTn id="19" dur="1000" fill="hold"/>
                                        <p:tgtEl>
                                          <p:spTgt spid="6">
                                            <p:graphicEl>
                                              <a:dgm id="{8B0F79F4-86FD-0F49-A0FC-F494B7CDFBD3}"/>
                                            </p:graphicEl>
                                          </p:spTgt>
                                        </p:tgtEl>
                                        <p:attrNameLst>
                                          <p:attrName>ppt_w</p:attrName>
                                        </p:attrNameLst>
                                      </p:cBhvr>
                                      <p:tavLst>
                                        <p:tav tm="0">
                                          <p:val>
                                            <p:fltVal val="0"/>
                                          </p:val>
                                        </p:tav>
                                        <p:tav tm="100000">
                                          <p:val>
                                            <p:strVal val="#ppt_w"/>
                                          </p:val>
                                        </p:tav>
                                      </p:tavLst>
                                    </p:anim>
                                    <p:anim calcmode="lin" valueType="num">
                                      <p:cBhvr>
                                        <p:cTn id="20" dur="1000" fill="hold"/>
                                        <p:tgtEl>
                                          <p:spTgt spid="6">
                                            <p:graphicEl>
                                              <a:dgm id="{8B0F79F4-86FD-0F49-A0FC-F494B7CDFBD3}"/>
                                            </p:graphicEl>
                                          </p:spTgt>
                                        </p:tgtEl>
                                        <p:attrNameLst>
                                          <p:attrName>ppt_h</p:attrName>
                                        </p:attrNameLst>
                                      </p:cBhvr>
                                      <p:tavLst>
                                        <p:tav tm="0">
                                          <p:val>
                                            <p:fltVal val="0"/>
                                          </p:val>
                                        </p:tav>
                                        <p:tav tm="100000">
                                          <p:val>
                                            <p:strVal val="#ppt_h"/>
                                          </p:val>
                                        </p:tav>
                                      </p:tavLst>
                                    </p:anim>
                                    <p:anim calcmode="lin" valueType="num">
                                      <p:cBhvr>
                                        <p:cTn id="21" dur="1000" fill="hold"/>
                                        <p:tgtEl>
                                          <p:spTgt spid="6">
                                            <p:graphicEl>
                                              <a:dgm id="{8B0F79F4-86FD-0F49-A0FC-F494B7CDFBD3}"/>
                                            </p:graphicEl>
                                          </p:spTgt>
                                        </p:tgtEl>
                                        <p:attrNameLst>
                                          <p:attrName>style.rotation</p:attrName>
                                        </p:attrNameLst>
                                      </p:cBhvr>
                                      <p:tavLst>
                                        <p:tav tm="0">
                                          <p:val>
                                            <p:fltVal val="90"/>
                                          </p:val>
                                        </p:tav>
                                        <p:tav tm="100000">
                                          <p:val>
                                            <p:fltVal val="0"/>
                                          </p:val>
                                        </p:tav>
                                      </p:tavLst>
                                    </p:anim>
                                    <p:animEffect transition="in" filter="fade">
                                      <p:cBhvr>
                                        <p:cTn id="22" dur="1000"/>
                                        <p:tgtEl>
                                          <p:spTgt spid="6">
                                            <p:graphicEl>
                                              <a:dgm id="{8B0F79F4-86FD-0F49-A0FC-F494B7CDFBD3}"/>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6">
                                            <p:graphicEl>
                                              <a:dgm id="{530E8B94-2735-1648-ADCC-B4F29F7F303A}"/>
                                            </p:graphicEl>
                                          </p:spTgt>
                                        </p:tgtEl>
                                        <p:attrNameLst>
                                          <p:attrName>style.visibility</p:attrName>
                                        </p:attrNameLst>
                                      </p:cBhvr>
                                      <p:to>
                                        <p:strVal val="visible"/>
                                      </p:to>
                                    </p:set>
                                    <p:anim calcmode="lin" valueType="num">
                                      <p:cBhvr>
                                        <p:cTn id="27" dur="1000" fill="hold"/>
                                        <p:tgtEl>
                                          <p:spTgt spid="6">
                                            <p:graphicEl>
                                              <a:dgm id="{530E8B94-2735-1648-ADCC-B4F29F7F303A}"/>
                                            </p:graphicEl>
                                          </p:spTgt>
                                        </p:tgtEl>
                                        <p:attrNameLst>
                                          <p:attrName>ppt_w</p:attrName>
                                        </p:attrNameLst>
                                      </p:cBhvr>
                                      <p:tavLst>
                                        <p:tav tm="0">
                                          <p:val>
                                            <p:fltVal val="0"/>
                                          </p:val>
                                        </p:tav>
                                        <p:tav tm="100000">
                                          <p:val>
                                            <p:strVal val="#ppt_w"/>
                                          </p:val>
                                        </p:tav>
                                      </p:tavLst>
                                    </p:anim>
                                    <p:anim calcmode="lin" valueType="num">
                                      <p:cBhvr>
                                        <p:cTn id="28" dur="1000" fill="hold"/>
                                        <p:tgtEl>
                                          <p:spTgt spid="6">
                                            <p:graphicEl>
                                              <a:dgm id="{530E8B94-2735-1648-ADCC-B4F29F7F303A}"/>
                                            </p:graphicEl>
                                          </p:spTgt>
                                        </p:tgtEl>
                                        <p:attrNameLst>
                                          <p:attrName>ppt_h</p:attrName>
                                        </p:attrNameLst>
                                      </p:cBhvr>
                                      <p:tavLst>
                                        <p:tav tm="0">
                                          <p:val>
                                            <p:fltVal val="0"/>
                                          </p:val>
                                        </p:tav>
                                        <p:tav tm="100000">
                                          <p:val>
                                            <p:strVal val="#ppt_h"/>
                                          </p:val>
                                        </p:tav>
                                      </p:tavLst>
                                    </p:anim>
                                    <p:anim calcmode="lin" valueType="num">
                                      <p:cBhvr>
                                        <p:cTn id="29" dur="1000" fill="hold"/>
                                        <p:tgtEl>
                                          <p:spTgt spid="6">
                                            <p:graphicEl>
                                              <a:dgm id="{530E8B94-2735-1648-ADCC-B4F29F7F303A}"/>
                                            </p:graphicEl>
                                          </p:spTgt>
                                        </p:tgtEl>
                                        <p:attrNameLst>
                                          <p:attrName>style.rotation</p:attrName>
                                        </p:attrNameLst>
                                      </p:cBhvr>
                                      <p:tavLst>
                                        <p:tav tm="0">
                                          <p:val>
                                            <p:fltVal val="90"/>
                                          </p:val>
                                        </p:tav>
                                        <p:tav tm="100000">
                                          <p:val>
                                            <p:fltVal val="0"/>
                                          </p:val>
                                        </p:tav>
                                      </p:tavLst>
                                    </p:anim>
                                    <p:animEffect transition="in" filter="fade">
                                      <p:cBhvr>
                                        <p:cTn id="30" dur="1000"/>
                                        <p:tgtEl>
                                          <p:spTgt spid="6">
                                            <p:graphicEl>
                                              <a:dgm id="{530E8B94-2735-1648-ADCC-B4F29F7F303A}"/>
                                            </p:graphicEl>
                                          </p:spTgt>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6">
                                            <p:graphicEl>
                                              <a:dgm id="{EF46232B-D716-424F-B0CA-3DCCC5AE7D75}"/>
                                            </p:graphicEl>
                                          </p:spTgt>
                                        </p:tgtEl>
                                        <p:attrNameLst>
                                          <p:attrName>style.visibility</p:attrName>
                                        </p:attrNameLst>
                                      </p:cBhvr>
                                      <p:to>
                                        <p:strVal val="visible"/>
                                      </p:to>
                                    </p:set>
                                    <p:anim calcmode="lin" valueType="num">
                                      <p:cBhvr>
                                        <p:cTn id="33" dur="1000" fill="hold"/>
                                        <p:tgtEl>
                                          <p:spTgt spid="6">
                                            <p:graphicEl>
                                              <a:dgm id="{EF46232B-D716-424F-B0CA-3DCCC5AE7D75}"/>
                                            </p:graphicEl>
                                          </p:spTgt>
                                        </p:tgtEl>
                                        <p:attrNameLst>
                                          <p:attrName>ppt_w</p:attrName>
                                        </p:attrNameLst>
                                      </p:cBhvr>
                                      <p:tavLst>
                                        <p:tav tm="0">
                                          <p:val>
                                            <p:fltVal val="0"/>
                                          </p:val>
                                        </p:tav>
                                        <p:tav tm="100000">
                                          <p:val>
                                            <p:strVal val="#ppt_w"/>
                                          </p:val>
                                        </p:tav>
                                      </p:tavLst>
                                    </p:anim>
                                    <p:anim calcmode="lin" valueType="num">
                                      <p:cBhvr>
                                        <p:cTn id="34" dur="1000" fill="hold"/>
                                        <p:tgtEl>
                                          <p:spTgt spid="6">
                                            <p:graphicEl>
                                              <a:dgm id="{EF46232B-D716-424F-B0CA-3DCCC5AE7D75}"/>
                                            </p:graphicEl>
                                          </p:spTgt>
                                        </p:tgtEl>
                                        <p:attrNameLst>
                                          <p:attrName>ppt_h</p:attrName>
                                        </p:attrNameLst>
                                      </p:cBhvr>
                                      <p:tavLst>
                                        <p:tav tm="0">
                                          <p:val>
                                            <p:fltVal val="0"/>
                                          </p:val>
                                        </p:tav>
                                        <p:tav tm="100000">
                                          <p:val>
                                            <p:strVal val="#ppt_h"/>
                                          </p:val>
                                        </p:tav>
                                      </p:tavLst>
                                    </p:anim>
                                    <p:anim calcmode="lin" valueType="num">
                                      <p:cBhvr>
                                        <p:cTn id="35" dur="1000" fill="hold"/>
                                        <p:tgtEl>
                                          <p:spTgt spid="6">
                                            <p:graphicEl>
                                              <a:dgm id="{EF46232B-D716-424F-B0CA-3DCCC5AE7D75}"/>
                                            </p:graphicEl>
                                          </p:spTgt>
                                        </p:tgtEl>
                                        <p:attrNameLst>
                                          <p:attrName>style.rotation</p:attrName>
                                        </p:attrNameLst>
                                      </p:cBhvr>
                                      <p:tavLst>
                                        <p:tav tm="0">
                                          <p:val>
                                            <p:fltVal val="90"/>
                                          </p:val>
                                        </p:tav>
                                        <p:tav tm="100000">
                                          <p:val>
                                            <p:fltVal val="0"/>
                                          </p:val>
                                        </p:tav>
                                      </p:tavLst>
                                    </p:anim>
                                    <p:animEffect transition="in" filter="fade">
                                      <p:cBhvr>
                                        <p:cTn id="36" dur="1000"/>
                                        <p:tgtEl>
                                          <p:spTgt spid="6">
                                            <p:graphicEl>
                                              <a:dgm id="{EF46232B-D716-424F-B0CA-3DCCC5AE7D75}"/>
                                            </p:graphicEl>
                                          </p:spTgt>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6">
                                            <p:graphicEl>
                                              <a:dgm id="{6D10BE77-10C2-3D4F-A5B3-D93E3A639CCE}"/>
                                            </p:graphicEl>
                                          </p:spTgt>
                                        </p:tgtEl>
                                        <p:attrNameLst>
                                          <p:attrName>style.visibility</p:attrName>
                                        </p:attrNameLst>
                                      </p:cBhvr>
                                      <p:to>
                                        <p:strVal val="visible"/>
                                      </p:to>
                                    </p:set>
                                    <p:anim calcmode="lin" valueType="num">
                                      <p:cBhvr>
                                        <p:cTn id="39" dur="1000" fill="hold"/>
                                        <p:tgtEl>
                                          <p:spTgt spid="6">
                                            <p:graphicEl>
                                              <a:dgm id="{6D10BE77-10C2-3D4F-A5B3-D93E3A639CCE}"/>
                                            </p:graphicEl>
                                          </p:spTgt>
                                        </p:tgtEl>
                                        <p:attrNameLst>
                                          <p:attrName>ppt_w</p:attrName>
                                        </p:attrNameLst>
                                      </p:cBhvr>
                                      <p:tavLst>
                                        <p:tav tm="0">
                                          <p:val>
                                            <p:fltVal val="0"/>
                                          </p:val>
                                        </p:tav>
                                        <p:tav tm="100000">
                                          <p:val>
                                            <p:strVal val="#ppt_w"/>
                                          </p:val>
                                        </p:tav>
                                      </p:tavLst>
                                    </p:anim>
                                    <p:anim calcmode="lin" valueType="num">
                                      <p:cBhvr>
                                        <p:cTn id="40" dur="1000" fill="hold"/>
                                        <p:tgtEl>
                                          <p:spTgt spid="6">
                                            <p:graphicEl>
                                              <a:dgm id="{6D10BE77-10C2-3D4F-A5B3-D93E3A639CCE}"/>
                                            </p:graphicEl>
                                          </p:spTgt>
                                        </p:tgtEl>
                                        <p:attrNameLst>
                                          <p:attrName>ppt_h</p:attrName>
                                        </p:attrNameLst>
                                      </p:cBhvr>
                                      <p:tavLst>
                                        <p:tav tm="0">
                                          <p:val>
                                            <p:fltVal val="0"/>
                                          </p:val>
                                        </p:tav>
                                        <p:tav tm="100000">
                                          <p:val>
                                            <p:strVal val="#ppt_h"/>
                                          </p:val>
                                        </p:tav>
                                      </p:tavLst>
                                    </p:anim>
                                    <p:anim calcmode="lin" valueType="num">
                                      <p:cBhvr>
                                        <p:cTn id="41" dur="1000" fill="hold"/>
                                        <p:tgtEl>
                                          <p:spTgt spid="6">
                                            <p:graphicEl>
                                              <a:dgm id="{6D10BE77-10C2-3D4F-A5B3-D93E3A639CCE}"/>
                                            </p:graphicEl>
                                          </p:spTgt>
                                        </p:tgtEl>
                                        <p:attrNameLst>
                                          <p:attrName>style.rotation</p:attrName>
                                        </p:attrNameLst>
                                      </p:cBhvr>
                                      <p:tavLst>
                                        <p:tav tm="0">
                                          <p:val>
                                            <p:fltVal val="90"/>
                                          </p:val>
                                        </p:tav>
                                        <p:tav tm="100000">
                                          <p:val>
                                            <p:fltVal val="0"/>
                                          </p:val>
                                        </p:tav>
                                      </p:tavLst>
                                    </p:anim>
                                    <p:animEffect transition="in" filter="fade">
                                      <p:cBhvr>
                                        <p:cTn id="42" dur="1000"/>
                                        <p:tgtEl>
                                          <p:spTgt spid="6">
                                            <p:graphicEl>
                                              <a:dgm id="{6D10BE77-10C2-3D4F-A5B3-D93E3A639CCE}"/>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6">
                                            <p:graphicEl>
                                              <a:dgm id="{F754EE6B-5DDD-DD49-82BF-BCC56DBA1DBF}"/>
                                            </p:graphicEl>
                                          </p:spTgt>
                                        </p:tgtEl>
                                        <p:attrNameLst>
                                          <p:attrName>style.visibility</p:attrName>
                                        </p:attrNameLst>
                                      </p:cBhvr>
                                      <p:to>
                                        <p:strVal val="visible"/>
                                      </p:to>
                                    </p:set>
                                    <p:anim calcmode="lin" valueType="num">
                                      <p:cBhvr>
                                        <p:cTn id="47" dur="1000" fill="hold"/>
                                        <p:tgtEl>
                                          <p:spTgt spid="6">
                                            <p:graphicEl>
                                              <a:dgm id="{F754EE6B-5DDD-DD49-82BF-BCC56DBA1DBF}"/>
                                            </p:graphicEl>
                                          </p:spTgt>
                                        </p:tgtEl>
                                        <p:attrNameLst>
                                          <p:attrName>ppt_w</p:attrName>
                                        </p:attrNameLst>
                                      </p:cBhvr>
                                      <p:tavLst>
                                        <p:tav tm="0">
                                          <p:val>
                                            <p:fltVal val="0"/>
                                          </p:val>
                                        </p:tav>
                                        <p:tav tm="100000">
                                          <p:val>
                                            <p:strVal val="#ppt_w"/>
                                          </p:val>
                                        </p:tav>
                                      </p:tavLst>
                                    </p:anim>
                                    <p:anim calcmode="lin" valueType="num">
                                      <p:cBhvr>
                                        <p:cTn id="48" dur="1000" fill="hold"/>
                                        <p:tgtEl>
                                          <p:spTgt spid="6">
                                            <p:graphicEl>
                                              <a:dgm id="{F754EE6B-5DDD-DD49-82BF-BCC56DBA1DBF}"/>
                                            </p:graphicEl>
                                          </p:spTgt>
                                        </p:tgtEl>
                                        <p:attrNameLst>
                                          <p:attrName>ppt_h</p:attrName>
                                        </p:attrNameLst>
                                      </p:cBhvr>
                                      <p:tavLst>
                                        <p:tav tm="0">
                                          <p:val>
                                            <p:fltVal val="0"/>
                                          </p:val>
                                        </p:tav>
                                        <p:tav tm="100000">
                                          <p:val>
                                            <p:strVal val="#ppt_h"/>
                                          </p:val>
                                        </p:tav>
                                      </p:tavLst>
                                    </p:anim>
                                    <p:anim calcmode="lin" valueType="num">
                                      <p:cBhvr>
                                        <p:cTn id="49" dur="1000" fill="hold"/>
                                        <p:tgtEl>
                                          <p:spTgt spid="6">
                                            <p:graphicEl>
                                              <a:dgm id="{F754EE6B-5DDD-DD49-82BF-BCC56DBA1DBF}"/>
                                            </p:graphicEl>
                                          </p:spTgt>
                                        </p:tgtEl>
                                        <p:attrNameLst>
                                          <p:attrName>style.rotation</p:attrName>
                                        </p:attrNameLst>
                                      </p:cBhvr>
                                      <p:tavLst>
                                        <p:tav tm="0">
                                          <p:val>
                                            <p:fltVal val="90"/>
                                          </p:val>
                                        </p:tav>
                                        <p:tav tm="100000">
                                          <p:val>
                                            <p:fltVal val="0"/>
                                          </p:val>
                                        </p:tav>
                                      </p:tavLst>
                                    </p:anim>
                                    <p:animEffect transition="in" filter="fade">
                                      <p:cBhvr>
                                        <p:cTn id="50" dur="1000"/>
                                        <p:tgtEl>
                                          <p:spTgt spid="6">
                                            <p:graphicEl>
                                              <a:dgm id="{F754EE6B-5DDD-DD49-82BF-BCC56DBA1DBF}"/>
                                            </p:graphicEl>
                                          </p:spTgt>
                                        </p:tgtEl>
                                      </p:cBhvr>
                                    </p:animEffect>
                                  </p:childTnLst>
                                </p:cTn>
                              </p:par>
                              <p:par>
                                <p:cTn id="51" presetID="31" presetClass="entr" presetSubtype="0" fill="hold" grpId="0" nodeType="withEffect">
                                  <p:stCondLst>
                                    <p:cond delay="0"/>
                                  </p:stCondLst>
                                  <p:childTnLst>
                                    <p:set>
                                      <p:cBhvr>
                                        <p:cTn id="52" dur="1" fill="hold">
                                          <p:stCondLst>
                                            <p:cond delay="0"/>
                                          </p:stCondLst>
                                        </p:cTn>
                                        <p:tgtEl>
                                          <p:spTgt spid="6">
                                            <p:graphicEl>
                                              <a:dgm id="{28CD3BC5-1A3C-1F47-A36D-2189DBF57630}"/>
                                            </p:graphicEl>
                                          </p:spTgt>
                                        </p:tgtEl>
                                        <p:attrNameLst>
                                          <p:attrName>style.visibility</p:attrName>
                                        </p:attrNameLst>
                                      </p:cBhvr>
                                      <p:to>
                                        <p:strVal val="visible"/>
                                      </p:to>
                                    </p:set>
                                    <p:anim calcmode="lin" valueType="num">
                                      <p:cBhvr>
                                        <p:cTn id="53" dur="1000" fill="hold"/>
                                        <p:tgtEl>
                                          <p:spTgt spid="6">
                                            <p:graphicEl>
                                              <a:dgm id="{28CD3BC5-1A3C-1F47-A36D-2189DBF57630}"/>
                                            </p:graphicEl>
                                          </p:spTgt>
                                        </p:tgtEl>
                                        <p:attrNameLst>
                                          <p:attrName>ppt_w</p:attrName>
                                        </p:attrNameLst>
                                      </p:cBhvr>
                                      <p:tavLst>
                                        <p:tav tm="0">
                                          <p:val>
                                            <p:fltVal val="0"/>
                                          </p:val>
                                        </p:tav>
                                        <p:tav tm="100000">
                                          <p:val>
                                            <p:strVal val="#ppt_w"/>
                                          </p:val>
                                        </p:tav>
                                      </p:tavLst>
                                    </p:anim>
                                    <p:anim calcmode="lin" valueType="num">
                                      <p:cBhvr>
                                        <p:cTn id="54" dur="1000" fill="hold"/>
                                        <p:tgtEl>
                                          <p:spTgt spid="6">
                                            <p:graphicEl>
                                              <a:dgm id="{28CD3BC5-1A3C-1F47-A36D-2189DBF57630}"/>
                                            </p:graphicEl>
                                          </p:spTgt>
                                        </p:tgtEl>
                                        <p:attrNameLst>
                                          <p:attrName>ppt_h</p:attrName>
                                        </p:attrNameLst>
                                      </p:cBhvr>
                                      <p:tavLst>
                                        <p:tav tm="0">
                                          <p:val>
                                            <p:fltVal val="0"/>
                                          </p:val>
                                        </p:tav>
                                        <p:tav tm="100000">
                                          <p:val>
                                            <p:strVal val="#ppt_h"/>
                                          </p:val>
                                        </p:tav>
                                      </p:tavLst>
                                    </p:anim>
                                    <p:anim calcmode="lin" valueType="num">
                                      <p:cBhvr>
                                        <p:cTn id="55" dur="1000" fill="hold"/>
                                        <p:tgtEl>
                                          <p:spTgt spid="6">
                                            <p:graphicEl>
                                              <a:dgm id="{28CD3BC5-1A3C-1F47-A36D-2189DBF57630}"/>
                                            </p:graphicEl>
                                          </p:spTgt>
                                        </p:tgtEl>
                                        <p:attrNameLst>
                                          <p:attrName>style.rotation</p:attrName>
                                        </p:attrNameLst>
                                      </p:cBhvr>
                                      <p:tavLst>
                                        <p:tav tm="0">
                                          <p:val>
                                            <p:fltVal val="90"/>
                                          </p:val>
                                        </p:tav>
                                        <p:tav tm="100000">
                                          <p:val>
                                            <p:fltVal val="0"/>
                                          </p:val>
                                        </p:tav>
                                      </p:tavLst>
                                    </p:anim>
                                    <p:animEffect transition="in" filter="fade">
                                      <p:cBhvr>
                                        <p:cTn id="56" dur="1000"/>
                                        <p:tgtEl>
                                          <p:spTgt spid="6">
                                            <p:graphicEl>
                                              <a:dgm id="{28CD3BC5-1A3C-1F47-A36D-2189DBF57630}"/>
                                            </p:graphicEl>
                                          </p:spTgt>
                                        </p:tgtEl>
                                      </p:cBhvr>
                                    </p:animEffect>
                                  </p:childTnLst>
                                </p:cTn>
                              </p:par>
                              <p:par>
                                <p:cTn id="57" presetID="31" presetClass="entr" presetSubtype="0" fill="hold" grpId="0" nodeType="withEffect">
                                  <p:stCondLst>
                                    <p:cond delay="0"/>
                                  </p:stCondLst>
                                  <p:childTnLst>
                                    <p:set>
                                      <p:cBhvr>
                                        <p:cTn id="58" dur="1" fill="hold">
                                          <p:stCondLst>
                                            <p:cond delay="0"/>
                                          </p:stCondLst>
                                        </p:cTn>
                                        <p:tgtEl>
                                          <p:spTgt spid="6">
                                            <p:graphicEl>
                                              <a:dgm id="{44F61C6D-0D19-EC44-B2D2-55BB157540F4}"/>
                                            </p:graphicEl>
                                          </p:spTgt>
                                        </p:tgtEl>
                                        <p:attrNameLst>
                                          <p:attrName>style.visibility</p:attrName>
                                        </p:attrNameLst>
                                      </p:cBhvr>
                                      <p:to>
                                        <p:strVal val="visible"/>
                                      </p:to>
                                    </p:set>
                                    <p:anim calcmode="lin" valueType="num">
                                      <p:cBhvr>
                                        <p:cTn id="59" dur="1000" fill="hold"/>
                                        <p:tgtEl>
                                          <p:spTgt spid="6">
                                            <p:graphicEl>
                                              <a:dgm id="{44F61C6D-0D19-EC44-B2D2-55BB157540F4}"/>
                                            </p:graphicEl>
                                          </p:spTgt>
                                        </p:tgtEl>
                                        <p:attrNameLst>
                                          <p:attrName>ppt_w</p:attrName>
                                        </p:attrNameLst>
                                      </p:cBhvr>
                                      <p:tavLst>
                                        <p:tav tm="0">
                                          <p:val>
                                            <p:fltVal val="0"/>
                                          </p:val>
                                        </p:tav>
                                        <p:tav tm="100000">
                                          <p:val>
                                            <p:strVal val="#ppt_w"/>
                                          </p:val>
                                        </p:tav>
                                      </p:tavLst>
                                    </p:anim>
                                    <p:anim calcmode="lin" valueType="num">
                                      <p:cBhvr>
                                        <p:cTn id="60" dur="1000" fill="hold"/>
                                        <p:tgtEl>
                                          <p:spTgt spid="6">
                                            <p:graphicEl>
                                              <a:dgm id="{44F61C6D-0D19-EC44-B2D2-55BB157540F4}"/>
                                            </p:graphicEl>
                                          </p:spTgt>
                                        </p:tgtEl>
                                        <p:attrNameLst>
                                          <p:attrName>ppt_h</p:attrName>
                                        </p:attrNameLst>
                                      </p:cBhvr>
                                      <p:tavLst>
                                        <p:tav tm="0">
                                          <p:val>
                                            <p:fltVal val="0"/>
                                          </p:val>
                                        </p:tav>
                                        <p:tav tm="100000">
                                          <p:val>
                                            <p:strVal val="#ppt_h"/>
                                          </p:val>
                                        </p:tav>
                                      </p:tavLst>
                                    </p:anim>
                                    <p:anim calcmode="lin" valueType="num">
                                      <p:cBhvr>
                                        <p:cTn id="61" dur="1000" fill="hold"/>
                                        <p:tgtEl>
                                          <p:spTgt spid="6">
                                            <p:graphicEl>
                                              <a:dgm id="{44F61C6D-0D19-EC44-B2D2-55BB157540F4}"/>
                                            </p:graphicEl>
                                          </p:spTgt>
                                        </p:tgtEl>
                                        <p:attrNameLst>
                                          <p:attrName>style.rotation</p:attrName>
                                        </p:attrNameLst>
                                      </p:cBhvr>
                                      <p:tavLst>
                                        <p:tav tm="0">
                                          <p:val>
                                            <p:fltVal val="90"/>
                                          </p:val>
                                        </p:tav>
                                        <p:tav tm="100000">
                                          <p:val>
                                            <p:fltVal val="0"/>
                                          </p:val>
                                        </p:tav>
                                      </p:tavLst>
                                    </p:anim>
                                    <p:animEffect transition="in" filter="fade">
                                      <p:cBhvr>
                                        <p:cTn id="62" dur="1000"/>
                                        <p:tgtEl>
                                          <p:spTgt spid="6">
                                            <p:graphicEl>
                                              <a:dgm id="{44F61C6D-0D19-EC44-B2D2-55BB157540F4}"/>
                                            </p:graphicEl>
                                          </p:spTgt>
                                        </p:tgtEl>
                                      </p:cBhvr>
                                    </p:animEffect>
                                  </p:childTnLst>
                                </p:cTn>
                              </p:par>
                            </p:childTnLst>
                          </p:cTn>
                        </p:par>
                        <p:par>
                          <p:cTn id="63" fill="hold">
                            <p:stCondLst>
                              <p:cond delay="1000"/>
                            </p:stCondLst>
                            <p:childTnLst>
                              <p:par>
                                <p:cTn id="64" presetID="3" presetClass="entr" presetSubtype="10"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blinds(horizontal)">
                                      <p:cBhvr>
                                        <p:cTn id="6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FC9A3C73-23E0-6C4D-A74A-2C7AC064825A}"/>
              </a:ext>
            </a:extLst>
          </p:cNvPr>
          <p:cNvSpPr/>
          <p:nvPr/>
        </p:nvSpPr>
        <p:spPr>
          <a:xfrm>
            <a:off x="3048663" y="1529402"/>
            <a:ext cx="3037254" cy="1054798"/>
          </a:xfrm>
          <a:prstGeom prst="ellipse">
            <a:avLst/>
          </a:prstGeom>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8" name="Down Arrow 7">
            <a:extLst>
              <a:ext uri="{FF2B5EF4-FFF2-40B4-BE49-F238E27FC236}">
                <a16:creationId xmlns:a16="http://schemas.microsoft.com/office/drawing/2014/main" id="{163E3A33-9B47-1048-8F25-CE694EAE62D5}"/>
              </a:ext>
            </a:extLst>
          </p:cNvPr>
          <p:cNvSpPr/>
          <p:nvPr/>
        </p:nvSpPr>
        <p:spPr>
          <a:xfrm>
            <a:off x="4277692" y="4112246"/>
            <a:ext cx="588615" cy="376713"/>
          </a:xfrm>
          <a:prstGeom prst="down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9" name="Freeform 8">
            <a:extLst>
              <a:ext uri="{FF2B5EF4-FFF2-40B4-BE49-F238E27FC236}">
                <a16:creationId xmlns:a16="http://schemas.microsoft.com/office/drawing/2014/main" id="{304DB6B3-F9C5-A348-AA37-437C74070904}"/>
              </a:ext>
            </a:extLst>
          </p:cNvPr>
          <p:cNvSpPr/>
          <p:nvPr/>
        </p:nvSpPr>
        <p:spPr>
          <a:xfrm>
            <a:off x="2107580" y="4413617"/>
            <a:ext cx="4906537" cy="706338"/>
          </a:xfrm>
          <a:custGeom>
            <a:avLst/>
            <a:gdLst>
              <a:gd name="connsiteX0" fmla="*/ 0 w 2825352"/>
              <a:gd name="connsiteY0" fmla="*/ 0 h 706338"/>
              <a:gd name="connsiteX1" fmla="*/ 2825352 w 2825352"/>
              <a:gd name="connsiteY1" fmla="*/ 0 h 706338"/>
              <a:gd name="connsiteX2" fmla="*/ 2825352 w 2825352"/>
              <a:gd name="connsiteY2" fmla="*/ 706338 h 706338"/>
              <a:gd name="connsiteX3" fmla="*/ 0 w 2825352"/>
              <a:gd name="connsiteY3" fmla="*/ 706338 h 706338"/>
              <a:gd name="connsiteX4" fmla="*/ 0 w 2825352"/>
              <a:gd name="connsiteY4" fmla="*/ 0 h 706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5352" h="706338">
                <a:moveTo>
                  <a:pt x="0" y="0"/>
                </a:moveTo>
                <a:lnTo>
                  <a:pt x="2825352" y="0"/>
                </a:lnTo>
                <a:lnTo>
                  <a:pt x="2825352" y="706338"/>
                </a:lnTo>
                <a:lnTo>
                  <a:pt x="0" y="70633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0" i="0" kern="1200" dirty="0"/>
              <a:t>Reduces time to deliver your solution</a:t>
            </a:r>
            <a:endParaRPr lang="en-US" sz="1800" kern="1200" dirty="0"/>
          </a:p>
        </p:txBody>
      </p:sp>
      <p:sp>
        <p:nvSpPr>
          <p:cNvPr id="10" name="Freeform 9">
            <a:extLst>
              <a:ext uri="{FF2B5EF4-FFF2-40B4-BE49-F238E27FC236}">
                <a16:creationId xmlns:a16="http://schemas.microsoft.com/office/drawing/2014/main" id="{9A03A7F5-6CBE-DE4C-90B3-5B736D13BEA2}"/>
              </a:ext>
            </a:extLst>
          </p:cNvPr>
          <p:cNvSpPr/>
          <p:nvPr/>
        </p:nvSpPr>
        <p:spPr>
          <a:xfrm>
            <a:off x="4152906" y="2665665"/>
            <a:ext cx="1059507" cy="1059507"/>
          </a:xfrm>
          <a:custGeom>
            <a:avLst/>
            <a:gdLst>
              <a:gd name="connsiteX0" fmla="*/ 0 w 1059507"/>
              <a:gd name="connsiteY0" fmla="*/ 529754 h 1059507"/>
              <a:gd name="connsiteX1" fmla="*/ 529754 w 1059507"/>
              <a:gd name="connsiteY1" fmla="*/ 0 h 1059507"/>
              <a:gd name="connsiteX2" fmla="*/ 1059508 w 1059507"/>
              <a:gd name="connsiteY2" fmla="*/ 529754 h 1059507"/>
              <a:gd name="connsiteX3" fmla="*/ 529754 w 1059507"/>
              <a:gd name="connsiteY3" fmla="*/ 1059508 h 1059507"/>
              <a:gd name="connsiteX4" fmla="*/ 0 w 1059507"/>
              <a:gd name="connsiteY4" fmla="*/ 529754 h 1059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9507" h="1059507">
                <a:moveTo>
                  <a:pt x="0" y="529754"/>
                </a:moveTo>
                <a:cubicBezTo>
                  <a:pt x="0" y="237179"/>
                  <a:pt x="237179" y="0"/>
                  <a:pt x="529754" y="0"/>
                </a:cubicBezTo>
                <a:cubicBezTo>
                  <a:pt x="822329" y="0"/>
                  <a:pt x="1059508" y="237179"/>
                  <a:pt x="1059508" y="529754"/>
                </a:cubicBezTo>
                <a:cubicBezTo>
                  <a:pt x="1059508" y="822329"/>
                  <a:pt x="822329" y="1059508"/>
                  <a:pt x="529754" y="1059508"/>
                </a:cubicBezTo>
                <a:cubicBezTo>
                  <a:pt x="237179" y="1059508"/>
                  <a:pt x="0" y="822329"/>
                  <a:pt x="0" y="52975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7861" tIns="167861" rIns="167861" bIns="167861" numCol="1" spcCol="1270" anchor="ctr" anchorCtr="0">
            <a:noAutofit/>
          </a:bodyPr>
          <a:lstStyle/>
          <a:p>
            <a:pPr marL="0" lvl="0" indent="0" algn="ctr" defTabSz="444500">
              <a:lnSpc>
                <a:spcPct val="90000"/>
              </a:lnSpc>
              <a:spcBef>
                <a:spcPct val="0"/>
              </a:spcBef>
              <a:spcAft>
                <a:spcPct val="35000"/>
              </a:spcAft>
              <a:buNone/>
            </a:pPr>
            <a:r>
              <a:rPr lang="en-US" sz="1000" b="0" i="0" kern="1200" dirty="0"/>
              <a:t>Easy to use</a:t>
            </a:r>
            <a:endParaRPr lang="en-US" sz="1000" kern="1200" dirty="0"/>
          </a:p>
        </p:txBody>
      </p:sp>
      <p:sp>
        <p:nvSpPr>
          <p:cNvPr id="11" name="Freeform 10">
            <a:extLst>
              <a:ext uri="{FF2B5EF4-FFF2-40B4-BE49-F238E27FC236}">
                <a16:creationId xmlns:a16="http://schemas.microsoft.com/office/drawing/2014/main" id="{11D4B64C-83A3-A14C-BCC2-8A33D23541DC}"/>
              </a:ext>
            </a:extLst>
          </p:cNvPr>
          <p:cNvSpPr/>
          <p:nvPr/>
        </p:nvSpPr>
        <p:spPr>
          <a:xfrm>
            <a:off x="3394769" y="1870799"/>
            <a:ext cx="1059507" cy="1059507"/>
          </a:xfrm>
          <a:custGeom>
            <a:avLst/>
            <a:gdLst>
              <a:gd name="connsiteX0" fmla="*/ 0 w 1059507"/>
              <a:gd name="connsiteY0" fmla="*/ 529754 h 1059507"/>
              <a:gd name="connsiteX1" fmla="*/ 529754 w 1059507"/>
              <a:gd name="connsiteY1" fmla="*/ 0 h 1059507"/>
              <a:gd name="connsiteX2" fmla="*/ 1059508 w 1059507"/>
              <a:gd name="connsiteY2" fmla="*/ 529754 h 1059507"/>
              <a:gd name="connsiteX3" fmla="*/ 529754 w 1059507"/>
              <a:gd name="connsiteY3" fmla="*/ 1059508 h 1059507"/>
              <a:gd name="connsiteX4" fmla="*/ 0 w 1059507"/>
              <a:gd name="connsiteY4" fmla="*/ 529754 h 1059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9507" h="1059507">
                <a:moveTo>
                  <a:pt x="0" y="529754"/>
                </a:moveTo>
                <a:cubicBezTo>
                  <a:pt x="0" y="237179"/>
                  <a:pt x="237179" y="0"/>
                  <a:pt x="529754" y="0"/>
                </a:cubicBezTo>
                <a:cubicBezTo>
                  <a:pt x="822329" y="0"/>
                  <a:pt x="1059508" y="237179"/>
                  <a:pt x="1059508" y="529754"/>
                </a:cubicBezTo>
                <a:cubicBezTo>
                  <a:pt x="1059508" y="822329"/>
                  <a:pt x="822329" y="1059508"/>
                  <a:pt x="529754" y="1059508"/>
                </a:cubicBezTo>
                <a:cubicBezTo>
                  <a:pt x="237179" y="1059508"/>
                  <a:pt x="0" y="822329"/>
                  <a:pt x="0" y="52975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7861" tIns="167861" rIns="167861" bIns="167861" numCol="1" spcCol="1270" anchor="ctr" anchorCtr="0">
            <a:noAutofit/>
          </a:bodyPr>
          <a:lstStyle/>
          <a:p>
            <a:pPr marL="0" lvl="0" indent="0" algn="ctr" defTabSz="444500">
              <a:lnSpc>
                <a:spcPct val="90000"/>
              </a:lnSpc>
              <a:spcBef>
                <a:spcPct val="0"/>
              </a:spcBef>
              <a:spcAft>
                <a:spcPct val="35000"/>
              </a:spcAft>
              <a:buNone/>
            </a:pPr>
            <a:r>
              <a:rPr lang="en-US" sz="1000" b="0" i="0" kern="1200" dirty="0"/>
              <a:t>Reduces code complexity</a:t>
            </a:r>
            <a:endParaRPr lang="en-US" sz="1000" kern="1200" dirty="0"/>
          </a:p>
        </p:txBody>
      </p:sp>
      <p:sp>
        <p:nvSpPr>
          <p:cNvPr id="12" name="Freeform 11">
            <a:extLst>
              <a:ext uri="{FF2B5EF4-FFF2-40B4-BE49-F238E27FC236}">
                <a16:creationId xmlns:a16="http://schemas.microsoft.com/office/drawing/2014/main" id="{94112CD3-DB95-114A-BCEC-BEA0DF6D44DB}"/>
              </a:ext>
            </a:extLst>
          </p:cNvPr>
          <p:cNvSpPr/>
          <p:nvPr/>
        </p:nvSpPr>
        <p:spPr>
          <a:xfrm>
            <a:off x="4477821" y="1614634"/>
            <a:ext cx="1059507" cy="1059507"/>
          </a:xfrm>
          <a:custGeom>
            <a:avLst/>
            <a:gdLst>
              <a:gd name="connsiteX0" fmla="*/ 0 w 1059507"/>
              <a:gd name="connsiteY0" fmla="*/ 529754 h 1059507"/>
              <a:gd name="connsiteX1" fmla="*/ 529754 w 1059507"/>
              <a:gd name="connsiteY1" fmla="*/ 0 h 1059507"/>
              <a:gd name="connsiteX2" fmla="*/ 1059508 w 1059507"/>
              <a:gd name="connsiteY2" fmla="*/ 529754 h 1059507"/>
              <a:gd name="connsiteX3" fmla="*/ 529754 w 1059507"/>
              <a:gd name="connsiteY3" fmla="*/ 1059508 h 1059507"/>
              <a:gd name="connsiteX4" fmla="*/ 0 w 1059507"/>
              <a:gd name="connsiteY4" fmla="*/ 529754 h 1059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9507" h="1059507">
                <a:moveTo>
                  <a:pt x="0" y="529754"/>
                </a:moveTo>
                <a:cubicBezTo>
                  <a:pt x="0" y="237179"/>
                  <a:pt x="237179" y="0"/>
                  <a:pt x="529754" y="0"/>
                </a:cubicBezTo>
                <a:cubicBezTo>
                  <a:pt x="822329" y="0"/>
                  <a:pt x="1059508" y="237179"/>
                  <a:pt x="1059508" y="529754"/>
                </a:cubicBezTo>
                <a:cubicBezTo>
                  <a:pt x="1059508" y="822329"/>
                  <a:pt x="822329" y="1059508"/>
                  <a:pt x="529754" y="1059508"/>
                </a:cubicBezTo>
                <a:cubicBezTo>
                  <a:pt x="237179" y="1059508"/>
                  <a:pt x="0" y="822329"/>
                  <a:pt x="0" y="52975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7861" tIns="167861" rIns="167861" bIns="167861" numCol="1" spcCol="1270" anchor="ctr" anchorCtr="0">
            <a:noAutofit/>
          </a:bodyPr>
          <a:lstStyle/>
          <a:p>
            <a:pPr marL="0" lvl="0" indent="0" algn="ctr" defTabSz="444500">
              <a:lnSpc>
                <a:spcPct val="90000"/>
              </a:lnSpc>
              <a:spcBef>
                <a:spcPct val="0"/>
              </a:spcBef>
              <a:spcAft>
                <a:spcPct val="35000"/>
              </a:spcAft>
              <a:buNone/>
            </a:pPr>
            <a:r>
              <a:rPr lang="en-US" sz="1000" b="0" i="0" kern="1200" dirty="0"/>
              <a:t>Faster API onboarding</a:t>
            </a:r>
            <a:endParaRPr lang="en-US" sz="1000" kern="1200" dirty="0"/>
          </a:p>
        </p:txBody>
      </p:sp>
      <p:sp>
        <p:nvSpPr>
          <p:cNvPr id="3" name="Footer Placeholder 2">
            <a:extLst>
              <a:ext uri="{FF2B5EF4-FFF2-40B4-BE49-F238E27FC236}">
                <a16:creationId xmlns:a16="http://schemas.microsoft.com/office/drawing/2014/main" id="{BC5063A5-2F9B-FD43-9FA6-034CFDEC9906}"/>
              </a:ext>
            </a:extLst>
          </p:cNvPr>
          <p:cNvSpPr>
            <a:spLocks noGrp="1"/>
          </p:cNvSpPr>
          <p:nvPr>
            <p:ph type="ftr" sz="quarter" idx="14"/>
          </p:nvPr>
        </p:nvSpPr>
        <p:spPr/>
        <p:txBody>
          <a:bodyPr/>
          <a:lstStyle/>
          <a:p>
            <a:r>
              <a:rPr lang="en-US"/>
              <a:t>CROWDSTRIKE</a:t>
            </a:r>
            <a:endParaRPr lang="en-US" dirty="0"/>
          </a:p>
        </p:txBody>
      </p:sp>
      <p:sp>
        <p:nvSpPr>
          <p:cNvPr id="4" name="Title 3">
            <a:extLst>
              <a:ext uri="{FF2B5EF4-FFF2-40B4-BE49-F238E27FC236}">
                <a16:creationId xmlns:a16="http://schemas.microsoft.com/office/drawing/2014/main" id="{0468ED07-92D0-4744-A46B-33233923A9BE}"/>
              </a:ext>
            </a:extLst>
          </p:cNvPr>
          <p:cNvSpPr>
            <a:spLocks noGrp="1"/>
          </p:cNvSpPr>
          <p:nvPr>
            <p:ph type="title"/>
          </p:nvPr>
        </p:nvSpPr>
        <p:spPr/>
        <p:txBody>
          <a:bodyPr/>
          <a:lstStyle/>
          <a:p>
            <a:r>
              <a:rPr lang="en-US" dirty="0"/>
              <a:t>falconpy Benefits</a:t>
            </a:r>
          </a:p>
        </p:txBody>
      </p:sp>
      <p:sp>
        <p:nvSpPr>
          <p:cNvPr id="13" name="Shape 12">
            <a:extLst>
              <a:ext uri="{FF2B5EF4-FFF2-40B4-BE49-F238E27FC236}">
                <a16:creationId xmlns:a16="http://schemas.microsoft.com/office/drawing/2014/main" id="{776CEBE1-7112-FB45-A786-5D3042F7F273}"/>
              </a:ext>
            </a:extLst>
          </p:cNvPr>
          <p:cNvSpPr/>
          <p:nvPr/>
        </p:nvSpPr>
        <p:spPr>
          <a:xfrm>
            <a:off x="2923877" y="1399907"/>
            <a:ext cx="3296244" cy="2636995"/>
          </a:xfrm>
          <a:prstGeom prst="funnel">
            <a:avLst/>
          </a:prstGeom>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a:lstStyle/>
          <a:p>
            <a:endParaRPr lang="en-US" dirty="0"/>
          </a:p>
        </p:txBody>
      </p:sp>
    </p:spTree>
    <p:extLst>
      <p:ext uri="{BB962C8B-B14F-4D97-AF65-F5344CB8AC3E}">
        <p14:creationId xmlns:p14="http://schemas.microsoft.com/office/powerpoint/2010/main" val="2443920777"/>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14:presetBounceEnd="50000">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14:bounceEnd="50000">
                                          <p:cBhvr additive="base">
                                            <p:cTn id="17" dur="5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18"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grpId="0" nodeType="clickEffect" p14:presetBounceEnd="50000">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14:bounceEnd="50000">
                                          <p:cBhvr additive="base">
                                            <p:cTn id="23" dur="50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24"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1" fill="hold" grpId="0" nodeType="clickEffect" p14:presetBounceEnd="50000">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14:bounceEnd="50000">
                                          <p:cBhvr additive="base">
                                            <p:cTn id="29" dur="500" fill="hold"/>
                                            <p:tgtEl>
                                              <p:spTgt spid="12"/>
                                            </p:tgtEl>
                                            <p:attrNameLst>
                                              <p:attrName>ppt_x</p:attrName>
                                            </p:attrNameLst>
                                          </p:cBhvr>
                                          <p:tavLst>
                                            <p:tav tm="0">
                                              <p:val>
                                                <p:strVal val="#ppt_x"/>
                                              </p:val>
                                            </p:tav>
                                            <p:tav tm="100000">
                                              <p:val>
                                                <p:strVal val="#ppt_x"/>
                                              </p:val>
                                            </p:tav>
                                          </p:tavLst>
                                        </p:anim>
                                        <p:anim calcmode="lin" valueType="num" p14:bounceEnd="50000">
                                          <p:cBhvr additive="base">
                                            <p:cTn id="30"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p:tgtEl>
                                              <p:spTgt spid="8"/>
                                            </p:tgtEl>
                                            <p:attrNameLst>
                                              <p:attrName>ppt_y</p:attrName>
                                            </p:attrNameLst>
                                          </p:cBhvr>
                                          <p:tavLst>
                                            <p:tav tm="0">
                                              <p:val>
                                                <p:strVal val="#ppt_y-#ppt_h*1.125000"/>
                                              </p:val>
                                            </p:tav>
                                            <p:tav tm="100000">
                                              <p:val>
                                                <p:strVal val="#ppt_y"/>
                                              </p:val>
                                            </p:tav>
                                          </p:tavLst>
                                        </p:anim>
                                        <p:animEffect transition="in" filter="wipe(down)">
                                          <p:cBhvr>
                                            <p:cTn id="36" dur="500"/>
                                            <p:tgtEl>
                                              <p:spTgt spid="8"/>
                                            </p:tgtEl>
                                          </p:cBhvr>
                                        </p:animEffect>
                                      </p:childTnLst>
                                    </p:cTn>
                                  </p:par>
                                </p:childTnLst>
                              </p:cTn>
                            </p:par>
                            <p:par>
                              <p:cTn id="37" fill="hold">
                                <p:stCondLst>
                                  <p:cond delay="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animBg="1"/>
          <p:bldP spid="12"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1"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p:tgtEl>
                                              <p:spTgt spid="8"/>
                                            </p:tgtEl>
                                            <p:attrNameLst>
                                              <p:attrName>ppt_y</p:attrName>
                                            </p:attrNameLst>
                                          </p:cBhvr>
                                          <p:tavLst>
                                            <p:tav tm="0">
                                              <p:val>
                                                <p:strVal val="#ppt_y-#ppt_h*1.125000"/>
                                              </p:val>
                                            </p:tav>
                                            <p:tav tm="100000">
                                              <p:val>
                                                <p:strVal val="#ppt_y"/>
                                              </p:val>
                                            </p:tav>
                                          </p:tavLst>
                                        </p:anim>
                                        <p:animEffect transition="in" filter="wipe(down)">
                                          <p:cBhvr>
                                            <p:cTn id="36" dur="500"/>
                                            <p:tgtEl>
                                              <p:spTgt spid="8"/>
                                            </p:tgtEl>
                                          </p:cBhvr>
                                        </p:animEffect>
                                      </p:childTnLst>
                                    </p:cTn>
                                  </p:par>
                                </p:childTnLst>
                              </p:cTn>
                            </p:par>
                            <p:par>
                              <p:cTn id="37" fill="hold">
                                <p:stCondLst>
                                  <p:cond delay="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animBg="1"/>
          <p:bldP spid="12"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0247DCE-CCF0-E14C-9093-9067375FBEBC}"/>
              </a:ext>
            </a:extLst>
          </p:cNvPr>
          <p:cNvSpPr>
            <a:spLocks noGrp="1"/>
          </p:cNvSpPr>
          <p:nvPr>
            <p:ph type="ftr" sz="quarter" idx="11"/>
          </p:nvPr>
        </p:nvSpPr>
        <p:spPr/>
        <p:txBody>
          <a:bodyPr/>
          <a:lstStyle/>
          <a:p>
            <a:r>
              <a:rPr lang="en-US"/>
              <a:t>CROWDSTRIKE</a:t>
            </a:r>
            <a:endParaRPr lang="en-US" dirty="0"/>
          </a:p>
        </p:txBody>
      </p:sp>
      <p:sp>
        <p:nvSpPr>
          <p:cNvPr id="3" name="Text Placeholder 2">
            <a:extLst>
              <a:ext uri="{FF2B5EF4-FFF2-40B4-BE49-F238E27FC236}">
                <a16:creationId xmlns:a16="http://schemas.microsoft.com/office/drawing/2014/main" id="{AF627A52-B77D-9B4A-BFC6-0FAEF2F9DEDB}"/>
              </a:ext>
            </a:extLst>
          </p:cNvPr>
          <p:cNvSpPr>
            <a:spLocks noGrp="1"/>
          </p:cNvSpPr>
          <p:nvPr>
            <p:ph type="body" sz="quarter" idx="10"/>
          </p:nvPr>
        </p:nvSpPr>
        <p:spPr/>
        <p:txBody>
          <a:bodyPr/>
          <a:lstStyle/>
          <a:p>
            <a:r>
              <a:rPr lang="en-US" dirty="0"/>
              <a:t>Usage</a:t>
            </a:r>
          </a:p>
        </p:txBody>
      </p:sp>
    </p:spTree>
    <p:extLst>
      <p:ext uri="{BB962C8B-B14F-4D97-AF65-F5344CB8AC3E}">
        <p14:creationId xmlns:p14="http://schemas.microsoft.com/office/powerpoint/2010/main" val="3674248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73448-5BC0-6946-A263-63BC9A7A0D91}"/>
              </a:ext>
            </a:extLst>
          </p:cNvPr>
          <p:cNvSpPr>
            <a:spLocks noGrp="1"/>
          </p:cNvSpPr>
          <p:nvPr>
            <p:ph type="title"/>
          </p:nvPr>
        </p:nvSpPr>
        <p:spPr/>
        <p:txBody>
          <a:bodyPr/>
          <a:lstStyle/>
          <a:p>
            <a:r>
              <a:rPr lang="en-US" dirty="0"/>
              <a:t>Package Installation AND removal</a:t>
            </a:r>
          </a:p>
        </p:txBody>
      </p:sp>
      <p:sp>
        <p:nvSpPr>
          <p:cNvPr id="3" name="Footer Placeholder 2">
            <a:extLst>
              <a:ext uri="{FF2B5EF4-FFF2-40B4-BE49-F238E27FC236}">
                <a16:creationId xmlns:a16="http://schemas.microsoft.com/office/drawing/2014/main" id="{376A2092-564F-0E41-A709-FAF39E60591B}"/>
              </a:ext>
            </a:extLst>
          </p:cNvPr>
          <p:cNvSpPr>
            <a:spLocks noGrp="1"/>
          </p:cNvSpPr>
          <p:nvPr>
            <p:ph type="ftr" sz="quarter" idx="14"/>
          </p:nvPr>
        </p:nvSpPr>
        <p:spPr/>
        <p:txBody>
          <a:bodyPr/>
          <a:lstStyle/>
          <a:p>
            <a:r>
              <a:rPr lang="en-US" dirty="0"/>
              <a:t>CROWDSTRIKE</a:t>
            </a:r>
          </a:p>
        </p:txBody>
      </p:sp>
      <p:sp>
        <p:nvSpPr>
          <p:cNvPr id="4" name="Content Placeholder 3">
            <a:extLst>
              <a:ext uri="{FF2B5EF4-FFF2-40B4-BE49-F238E27FC236}">
                <a16:creationId xmlns:a16="http://schemas.microsoft.com/office/drawing/2014/main" id="{A402F145-AD25-1243-AD88-DF1512184865}"/>
              </a:ext>
            </a:extLst>
          </p:cNvPr>
          <p:cNvSpPr>
            <a:spLocks noGrp="1"/>
          </p:cNvSpPr>
          <p:nvPr>
            <p:ph sz="quarter" idx="13"/>
          </p:nvPr>
        </p:nvSpPr>
        <p:spPr>
          <a:xfrm>
            <a:off x="290555" y="1376363"/>
            <a:ext cx="8590591" cy="1664854"/>
          </a:xfrm>
        </p:spPr>
        <p:txBody>
          <a:bodyPr/>
          <a:lstStyle/>
          <a:p>
            <a:pPr marL="0" indent="0">
              <a:buNone/>
            </a:pPr>
            <a:r>
              <a:rPr lang="en-US" u="sng" dirty="0"/>
              <a:t>STANDARD INSTALLATION</a:t>
            </a:r>
          </a:p>
          <a:p>
            <a:pPr marL="0" indent="0">
              <a:buNone/>
            </a:pPr>
            <a:r>
              <a:rPr lang="en-US" dirty="0"/>
              <a:t>$ python3 –m pip install crowdstrike-falconpy</a:t>
            </a:r>
          </a:p>
          <a:p>
            <a:pPr marL="0" indent="0">
              <a:buNone/>
            </a:pPr>
            <a:br>
              <a:rPr lang="en-US" dirty="0"/>
            </a:br>
            <a:r>
              <a:rPr lang="en-US" u="sng" dirty="0"/>
              <a:t>BLEEDING EDGE / TESTING INSTALLATION</a:t>
            </a:r>
            <a:endParaRPr lang="en-US" b="1" u="sng" dirty="0"/>
          </a:p>
          <a:p>
            <a:pPr marL="0" indent="0">
              <a:buNone/>
            </a:pPr>
            <a:r>
              <a:rPr lang="en-US" dirty="0"/>
              <a:t>$ python3 –m pip install –I https://test.pypi.org/simple crowdstrike-falconpy</a:t>
            </a:r>
          </a:p>
        </p:txBody>
      </p:sp>
      <p:sp>
        <p:nvSpPr>
          <p:cNvPr id="5" name="Content Placeholder 4">
            <a:extLst>
              <a:ext uri="{FF2B5EF4-FFF2-40B4-BE49-F238E27FC236}">
                <a16:creationId xmlns:a16="http://schemas.microsoft.com/office/drawing/2014/main" id="{799D8F98-ABCE-2046-8F57-F57BAA39D4EF}"/>
              </a:ext>
            </a:extLst>
          </p:cNvPr>
          <p:cNvSpPr>
            <a:spLocks noGrp="1"/>
          </p:cNvSpPr>
          <p:nvPr>
            <p:ph sz="quarter" idx="16"/>
          </p:nvPr>
        </p:nvSpPr>
        <p:spPr>
          <a:xfrm>
            <a:off x="290555" y="3193143"/>
            <a:ext cx="8590591" cy="1370919"/>
          </a:xfrm>
        </p:spPr>
        <p:txBody>
          <a:bodyPr/>
          <a:lstStyle/>
          <a:p>
            <a:pPr marL="0" indent="0">
              <a:buNone/>
            </a:pPr>
            <a:endParaRPr lang="en-US" dirty="0"/>
          </a:p>
          <a:p>
            <a:pPr marL="0" indent="0">
              <a:buNone/>
            </a:pPr>
            <a:r>
              <a:rPr lang="en-US" u="sng" dirty="0"/>
              <a:t>REMOVAL</a:t>
            </a:r>
          </a:p>
          <a:p>
            <a:pPr marL="0" indent="0">
              <a:buNone/>
            </a:pPr>
            <a:r>
              <a:rPr lang="en-US" dirty="0"/>
              <a:t>$ python3 –m pip uninstall crowdstrike-falconpy</a:t>
            </a:r>
          </a:p>
        </p:txBody>
      </p:sp>
      <p:pic>
        <p:nvPicPr>
          <p:cNvPr id="8" name="Picture 7">
            <a:extLst>
              <a:ext uri="{FF2B5EF4-FFF2-40B4-BE49-F238E27FC236}">
                <a16:creationId xmlns:a16="http://schemas.microsoft.com/office/drawing/2014/main" id="{D15632F3-D4DE-7C4E-91B2-DCD7B80F6688}"/>
              </a:ext>
            </a:extLst>
          </p:cNvPr>
          <p:cNvPicPr>
            <a:picLocks noChangeAspect="1"/>
          </p:cNvPicPr>
          <p:nvPr/>
        </p:nvPicPr>
        <p:blipFill>
          <a:blip r:embed="rId3"/>
          <a:stretch>
            <a:fillRect/>
          </a:stretch>
        </p:blipFill>
        <p:spPr>
          <a:xfrm>
            <a:off x="6994127" y="775315"/>
            <a:ext cx="1714444" cy="1707772"/>
          </a:xfrm>
          <a:prstGeom prst="rect">
            <a:avLst/>
          </a:prstGeom>
        </p:spPr>
      </p:pic>
    </p:spTree>
    <p:extLst>
      <p:ext uri="{BB962C8B-B14F-4D97-AF65-F5344CB8AC3E}">
        <p14:creationId xmlns:p14="http://schemas.microsoft.com/office/powerpoint/2010/main" val="2772932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402B18-5AC0-7E4B-83F3-CD35AE5FFD5C}"/>
              </a:ext>
            </a:extLst>
          </p:cNvPr>
          <p:cNvSpPr>
            <a:spLocks noGrp="1"/>
          </p:cNvSpPr>
          <p:nvPr>
            <p:ph type="title"/>
          </p:nvPr>
        </p:nvSpPr>
        <p:spPr/>
        <p:txBody>
          <a:bodyPr/>
          <a:lstStyle/>
          <a:p>
            <a:r>
              <a:rPr lang="en-US" dirty="0"/>
              <a:t>Authenticating to the API</a:t>
            </a:r>
          </a:p>
        </p:txBody>
      </p:sp>
      <p:sp>
        <p:nvSpPr>
          <p:cNvPr id="4" name="Footer Placeholder 3">
            <a:extLst>
              <a:ext uri="{FF2B5EF4-FFF2-40B4-BE49-F238E27FC236}">
                <a16:creationId xmlns:a16="http://schemas.microsoft.com/office/drawing/2014/main" id="{A43D780A-8934-E04B-8B76-732FBF29BDC3}"/>
              </a:ext>
            </a:extLst>
          </p:cNvPr>
          <p:cNvSpPr>
            <a:spLocks noGrp="1"/>
          </p:cNvSpPr>
          <p:nvPr>
            <p:ph type="ftr" sz="quarter" idx="14"/>
          </p:nvPr>
        </p:nvSpPr>
        <p:spPr/>
        <p:txBody>
          <a:bodyPr/>
          <a:lstStyle/>
          <a:p>
            <a:r>
              <a:rPr lang="en-US"/>
              <a:t>CROWDSTRIKE</a:t>
            </a:r>
            <a:endParaRPr lang="en-US" dirty="0"/>
          </a:p>
        </p:txBody>
      </p:sp>
      <p:pic>
        <p:nvPicPr>
          <p:cNvPr id="11" name="Content Placeholder 10">
            <a:extLst>
              <a:ext uri="{FF2B5EF4-FFF2-40B4-BE49-F238E27FC236}">
                <a16:creationId xmlns:a16="http://schemas.microsoft.com/office/drawing/2014/main" id="{CE455E62-7935-964D-8868-6AD73D244E84}"/>
              </a:ext>
            </a:extLst>
          </p:cNvPr>
          <p:cNvPicPr>
            <a:picLocks noGrp="1" noChangeAspect="1"/>
          </p:cNvPicPr>
          <p:nvPr>
            <p:ph sz="quarter" idx="16"/>
          </p:nvPr>
        </p:nvPicPr>
        <p:blipFill>
          <a:blip r:embed="rId3"/>
          <a:stretch>
            <a:fillRect/>
          </a:stretch>
        </p:blipFill>
        <p:spPr>
          <a:xfrm>
            <a:off x="4699000" y="2186823"/>
            <a:ext cx="4179888" cy="1566780"/>
          </a:xfrm>
        </p:spPr>
      </p:pic>
      <p:pic>
        <p:nvPicPr>
          <p:cNvPr id="15" name="Content Placeholder 14">
            <a:extLst>
              <a:ext uri="{FF2B5EF4-FFF2-40B4-BE49-F238E27FC236}">
                <a16:creationId xmlns:a16="http://schemas.microsoft.com/office/drawing/2014/main" id="{794D40CE-A5F4-D44D-A384-48EBEAFE2990}"/>
              </a:ext>
            </a:extLst>
          </p:cNvPr>
          <p:cNvPicPr>
            <a:picLocks noGrp="1" noChangeAspect="1"/>
          </p:cNvPicPr>
          <p:nvPr>
            <p:ph sz="quarter" idx="13"/>
          </p:nvPr>
        </p:nvPicPr>
        <p:blipFill>
          <a:blip r:embed="rId4"/>
          <a:stretch>
            <a:fillRect/>
          </a:stretch>
        </p:blipFill>
        <p:spPr>
          <a:xfrm>
            <a:off x="290513" y="2217180"/>
            <a:ext cx="4154487" cy="1506065"/>
          </a:xfrm>
        </p:spPr>
      </p:pic>
      <p:sp>
        <p:nvSpPr>
          <p:cNvPr id="16" name="TextBox 15">
            <a:extLst>
              <a:ext uri="{FF2B5EF4-FFF2-40B4-BE49-F238E27FC236}">
                <a16:creationId xmlns:a16="http://schemas.microsoft.com/office/drawing/2014/main" id="{3653BC91-CD47-6741-B73D-D2E27D0C9B14}"/>
              </a:ext>
            </a:extLst>
          </p:cNvPr>
          <p:cNvSpPr txBox="1"/>
          <p:nvPr/>
        </p:nvSpPr>
        <p:spPr>
          <a:xfrm>
            <a:off x="290513" y="1817491"/>
            <a:ext cx="2286000" cy="369332"/>
          </a:xfrm>
          <a:prstGeom prst="rect">
            <a:avLst/>
          </a:prstGeom>
          <a:noFill/>
        </p:spPr>
        <p:txBody>
          <a:bodyPr wrap="square" rtlCol="0">
            <a:spAutoFit/>
          </a:bodyPr>
          <a:lstStyle/>
          <a:p>
            <a:pPr algn="l"/>
            <a:r>
              <a:rPr lang="en-US" sz="2000" dirty="0">
                <a:solidFill>
                  <a:schemeClr val="bg1"/>
                </a:solidFill>
                <a:latin typeface="Karla" charset="0"/>
                <a:ea typeface="Karla" charset="0"/>
                <a:cs typeface="Karla" charset="0"/>
              </a:rPr>
              <a:t>SERVICE CLASS</a:t>
            </a:r>
          </a:p>
        </p:txBody>
      </p:sp>
      <p:sp>
        <p:nvSpPr>
          <p:cNvPr id="17" name="TextBox 16">
            <a:extLst>
              <a:ext uri="{FF2B5EF4-FFF2-40B4-BE49-F238E27FC236}">
                <a16:creationId xmlns:a16="http://schemas.microsoft.com/office/drawing/2014/main" id="{930E0303-4BDF-D64E-8DBC-33505CB52D94}"/>
              </a:ext>
            </a:extLst>
          </p:cNvPr>
          <p:cNvSpPr txBox="1"/>
          <p:nvPr/>
        </p:nvSpPr>
        <p:spPr>
          <a:xfrm>
            <a:off x="4699000" y="1817491"/>
            <a:ext cx="2286000" cy="400110"/>
          </a:xfrm>
          <a:prstGeom prst="rect">
            <a:avLst/>
          </a:prstGeom>
          <a:noFill/>
        </p:spPr>
        <p:txBody>
          <a:bodyPr wrap="square" rtlCol="0">
            <a:spAutoFit/>
          </a:bodyPr>
          <a:lstStyle/>
          <a:p>
            <a:pPr algn="l"/>
            <a:r>
              <a:rPr lang="en-US" sz="2000" dirty="0">
                <a:solidFill>
                  <a:schemeClr val="bg1"/>
                </a:solidFill>
                <a:latin typeface="Karla" charset="0"/>
                <a:ea typeface="Karla" charset="0"/>
                <a:cs typeface="Karla" charset="0"/>
              </a:rPr>
              <a:t>UBER CLASS</a:t>
            </a:r>
          </a:p>
        </p:txBody>
      </p:sp>
    </p:spTree>
    <p:extLst>
      <p:ext uri="{BB962C8B-B14F-4D97-AF65-F5344CB8AC3E}">
        <p14:creationId xmlns:p14="http://schemas.microsoft.com/office/powerpoint/2010/main" val="4230316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402B18-5AC0-7E4B-83F3-CD35AE5FFD5C}"/>
              </a:ext>
            </a:extLst>
          </p:cNvPr>
          <p:cNvSpPr>
            <a:spLocks noGrp="1"/>
          </p:cNvSpPr>
          <p:nvPr>
            <p:ph type="title"/>
          </p:nvPr>
        </p:nvSpPr>
        <p:spPr/>
        <p:txBody>
          <a:bodyPr/>
          <a:lstStyle/>
          <a:p>
            <a:r>
              <a:rPr lang="en-US" dirty="0"/>
              <a:t>Authenticating to the API</a:t>
            </a:r>
            <a:br>
              <a:rPr lang="en-US" dirty="0"/>
            </a:br>
            <a:r>
              <a:rPr lang="en-US" dirty="0"/>
              <a:t>Service Class variations</a:t>
            </a:r>
          </a:p>
        </p:txBody>
      </p:sp>
      <p:sp>
        <p:nvSpPr>
          <p:cNvPr id="4" name="Footer Placeholder 3">
            <a:extLst>
              <a:ext uri="{FF2B5EF4-FFF2-40B4-BE49-F238E27FC236}">
                <a16:creationId xmlns:a16="http://schemas.microsoft.com/office/drawing/2014/main" id="{A43D780A-8934-E04B-8B76-732FBF29BDC3}"/>
              </a:ext>
            </a:extLst>
          </p:cNvPr>
          <p:cNvSpPr>
            <a:spLocks noGrp="1"/>
          </p:cNvSpPr>
          <p:nvPr>
            <p:ph type="ftr" sz="quarter" idx="14"/>
          </p:nvPr>
        </p:nvSpPr>
        <p:spPr>
          <a:xfrm>
            <a:off x="7625300" y="4715988"/>
            <a:ext cx="762861" cy="273844"/>
          </a:xfrm>
        </p:spPr>
        <p:txBody>
          <a:bodyPr/>
          <a:lstStyle/>
          <a:p>
            <a:r>
              <a:rPr lang="en-US"/>
              <a:t>CROWDSTRIKE</a:t>
            </a:r>
            <a:endParaRPr lang="en-US" dirty="0"/>
          </a:p>
        </p:txBody>
      </p:sp>
      <p:pic>
        <p:nvPicPr>
          <p:cNvPr id="15" name="Content Placeholder 14">
            <a:extLst>
              <a:ext uri="{FF2B5EF4-FFF2-40B4-BE49-F238E27FC236}">
                <a16:creationId xmlns:a16="http://schemas.microsoft.com/office/drawing/2014/main" id="{794D40CE-A5F4-D44D-A384-48EBEAFE2990}"/>
              </a:ext>
            </a:extLst>
          </p:cNvPr>
          <p:cNvPicPr>
            <a:picLocks noGrp="1" noChangeAspect="1"/>
          </p:cNvPicPr>
          <p:nvPr>
            <p:ph sz="quarter" idx="13"/>
          </p:nvPr>
        </p:nvPicPr>
        <p:blipFill>
          <a:blip r:embed="rId3"/>
          <a:stretch>
            <a:fillRect/>
          </a:stretch>
        </p:blipFill>
        <p:spPr>
          <a:xfrm>
            <a:off x="359569" y="1426329"/>
            <a:ext cx="4154487" cy="1506065"/>
          </a:xfrm>
        </p:spPr>
      </p:pic>
      <p:sp>
        <p:nvSpPr>
          <p:cNvPr id="16" name="TextBox 15">
            <a:extLst>
              <a:ext uri="{FF2B5EF4-FFF2-40B4-BE49-F238E27FC236}">
                <a16:creationId xmlns:a16="http://schemas.microsoft.com/office/drawing/2014/main" id="{3653BC91-CD47-6741-B73D-D2E27D0C9B14}"/>
              </a:ext>
            </a:extLst>
          </p:cNvPr>
          <p:cNvSpPr txBox="1"/>
          <p:nvPr/>
        </p:nvSpPr>
        <p:spPr>
          <a:xfrm>
            <a:off x="290513" y="1173206"/>
            <a:ext cx="2286000" cy="276999"/>
          </a:xfrm>
          <a:prstGeom prst="rect">
            <a:avLst/>
          </a:prstGeom>
          <a:noFill/>
        </p:spPr>
        <p:txBody>
          <a:bodyPr wrap="square" rtlCol="0">
            <a:spAutoFit/>
          </a:bodyPr>
          <a:lstStyle/>
          <a:p>
            <a:pPr algn="l"/>
            <a:r>
              <a:rPr lang="en-US" sz="1200" b="1" dirty="0">
                <a:solidFill>
                  <a:schemeClr val="bg1"/>
                </a:solidFill>
                <a:latin typeface="Karla" charset="0"/>
                <a:ea typeface="Karla" charset="0"/>
                <a:cs typeface="Karla" charset="0"/>
              </a:rPr>
              <a:t>Credential Authentication</a:t>
            </a:r>
          </a:p>
        </p:txBody>
      </p:sp>
      <p:pic>
        <p:nvPicPr>
          <p:cNvPr id="7" name="Picture 6">
            <a:extLst>
              <a:ext uri="{FF2B5EF4-FFF2-40B4-BE49-F238E27FC236}">
                <a16:creationId xmlns:a16="http://schemas.microsoft.com/office/drawing/2014/main" id="{7F3FADEB-2DF5-1D40-AAC6-E00ABDF72118}"/>
              </a:ext>
            </a:extLst>
          </p:cNvPr>
          <p:cNvPicPr>
            <a:picLocks noChangeAspect="1"/>
          </p:cNvPicPr>
          <p:nvPr/>
        </p:nvPicPr>
        <p:blipFill>
          <a:blip r:embed="rId4"/>
          <a:stretch>
            <a:fillRect/>
          </a:stretch>
        </p:blipFill>
        <p:spPr>
          <a:xfrm>
            <a:off x="359569" y="3209393"/>
            <a:ext cx="4226282" cy="1804316"/>
          </a:xfrm>
          <a:prstGeom prst="rect">
            <a:avLst/>
          </a:prstGeom>
        </p:spPr>
      </p:pic>
      <p:pic>
        <p:nvPicPr>
          <p:cNvPr id="9" name="Picture 8">
            <a:extLst>
              <a:ext uri="{FF2B5EF4-FFF2-40B4-BE49-F238E27FC236}">
                <a16:creationId xmlns:a16="http://schemas.microsoft.com/office/drawing/2014/main" id="{17F2465D-D908-1B4F-B473-8EC5E99401F0}"/>
              </a:ext>
            </a:extLst>
          </p:cNvPr>
          <p:cNvPicPr>
            <a:picLocks noChangeAspect="1"/>
          </p:cNvPicPr>
          <p:nvPr/>
        </p:nvPicPr>
        <p:blipFill>
          <a:blip r:embed="rId5"/>
          <a:stretch>
            <a:fillRect/>
          </a:stretch>
        </p:blipFill>
        <p:spPr>
          <a:xfrm>
            <a:off x="4863517" y="1948129"/>
            <a:ext cx="4177116" cy="2245527"/>
          </a:xfrm>
          <a:prstGeom prst="rect">
            <a:avLst/>
          </a:prstGeom>
        </p:spPr>
      </p:pic>
      <p:sp>
        <p:nvSpPr>
          <p:cNvPr id="14" name="TextBox 13">
            <a:extLst>
              <a:ext uri="{FF2B5EF4-FFF2-40B4-BE49-F238E27FC236}">
                <a16:creationId xmlns:a16="http://schemas.microsoft.com/office/drawing/2014/main" id="{3935BB3F-5B6A-1246-9430-5784F03BE69C}"/>
              </a:ext>
            </a:extLst>
          </p:cNvPr>
          <p:cNvSpPr txBox="1"/>
          <p:nvPr/>
        </p:nvSpPr>
        <p:spPr>
          <a:xfrm>
            <a:off x="290513" y="2932394"/>
            <a:ext cx="2286000" cy="276999"/>
          </a:xfrm>
          <a:prstGeom prst="rect">
            <a:avLst/>
          </a:prstGeom>
          <a:noFill/>
        </p:spPr>
        <p:txBody>
          <a:bodyPr wrap="square" rtlCol="0">
            <a:spAutoFit/>
          </a:bodyPr>
          <a:lstStyle/>
          <a:p>
            <a:pPr algn="l"/>
            <a:r>
              <a:rPr lang="en-US" sz="1200" b="1" dirty="0">
                <a:solidFill>
                  <a:schemeClr val="bg1"/>
                </a:solidFill>
                <a:latin typeface="Karla" charset="0"/>
                <a:ea typeface="Karla" charset="0"/>
                <a:cs typeface="Karla" charset="0"/>
              </a:rPr>
              <a:t>Object Authentication</a:t>
            </a:r>
          </a:p>
        </p:txBody>
      </p:sp>
      <p:sp>
        <p:nvSpPr>
          <p:cNvPr id="18" name="TextBox 17">
            <a:extLst>
              <a:ext uri="{FF2B5EF4-FFF2-40B4-BE49-F238E27FC236}">
                <a16:creationId xmlns:a16="http://schemas.microsoft.com/office/drawing/2014/main" id="{D0ED748F-9A42-4C42-BF85-241425BF192B}"/>
              </a:ext>
            </a:extLst>
          </p:cNvPr>
          <p:cNvSpPr txBox="1"/>
          <p:nvPr/>
        </p:nvSpPr>
        <p:spPr>
          <a:xfrm>
            <a:off x="4791955" y="1661830"/>
            <a:ext cx="2286000" cy="276999"/>
          </a:xfrm>
          <a:prstGeom prst="rect">
            <a:avLst/>
          </a:prstGeom>
          <a:noFill/>
        </p:spPr>
        <p:txBody>
          <a:bodyPr wrap="square" rtlCol="0">
            <a:spAutoFit/>
          </a:bodyPr>
          <a:lstStyle/>
          <a:p>
            <a:pPr algn="l"/>
            <a:r>
              <a:rPr lang="en-US" sz="1200" b="1" dirty="0">
                <a:solidFill>
                  <a:schemeClr val="bg1"/>
                </a:solidFill>
                <a:latin typeface="Karla" charset="0"/>
                <a:ea typeface="Karla" charset="0"/>
                <a:cs typeface="Karla" charset="0"/>
              </a:rPr>
              <a:t>Legacy Authentication</a:t>
            </a:r>
          </a:p>
        </p:txBody>
      </p:sp>
    </p:spTree>
    <p:extLst>
      <p:ext uri="{BB962C8B-B14F-4D97-AF65-F5344CB8AC3E}">
        <p14:creationId xmlns:p14="http://schemas.microsoft.com/office/powerpoint/2010/main" val="2061107853"/>
      </p:ext>
    </p:extLst>
  </p:cSld>
  <p:clrMapOvr>
    <a:masterClrMapping/>
  </p:clrMapOvr>
</p:sld>
</file>

<file path=ppt/theme/theme1.xml><?xml version="1.0" encoding="utf-8"?>
<a:theme xmlns:a="http://schemas.openxmlformats.org/drawingml/2006/main" name="CrowdStrike 2020 - Dark">
  <a:themeElements>
    <a:clrScheme name="Custom 5">
      <a:dk1>
        <a:srgbClr val="FFFFFF"/>
      </a:dk1>
      <a:lt1>
        <a:srgbClr val="FFFFFF"/>
      </a:lt1>
      <a:dk2>
        <a:srgbClr val="000000"/>
      </a:dk2>
      <a:lt2>
        <a:srgbClr val="FFFFFF"/>
      </a:lt2>
      <a:accent1>
        <a:srgbClr val="DA372A"/>
      </a:accent1>
      <a:accent2>
        <a:srgbClr val="348199"/>
      </a:accent2>
      <a:accent3>
        <a:srgbClr val="98C250"/>
      </a:accent3>
      <a:accent4>
        <a:srgbClr val="F98D2E"/>
      </a:accent4>
      <a:accent5>
        <a:srgbClr val="2DB5AE"/>
      </a:accent5>
      <a:accent6>
        <a:srgbClr val="3A3B3B"/>
      </a:accent6>
      <a:hlink>
        <a:srgbClr val="0000FF"/>
      </a:hlink>
      <a:folHlink>
        <a:srgbClr val="800080"/>
      </a:folHlink>
    </a:clrScheme>
    <a:fontScheme name="Office">
      <a:majorFont>
        <a:latin typeface="Karl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Karla"/>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82826"/>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accent2"/>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lgn="l">
          <a:defRPr sz="1400" dirty="0" err="1" smtClean="0">
            <a:solidFill>
              <a:schemeClr val="bg1"/>
            </a:solidFill>
            <a:latin typeface="Karla" charset="0"/>
            <a:ea typeface="Karla" charset="0"/>
            <a:cs typeface="Karla" charset="0"/>
          </a:defRPr>
        </a:defPPr>
      </a:lstStyle>
    </a:txDef>
  </a:objectDefaults>
  <a:extraClrSchemeLst/>
  <a:extLst>
    <a:ext uri="{05A4C25C-085E-4340-85A3-A5531E510DB2}">
      <thm15:themeFamily xmlns:thm15="http://schemas.microsoft.com/office/thememl/2012/main" name="CrowdStrike_Corporate_2020_NewLogo" id="{849FA410-8E34-884A-ABFA-4CBDFD6FC86C}" vid="{A175714B-6D42-464E-AC0D-3712435436DE}"/>
    </a:ext>
  </a:extLst>
</a:theme>
</file>

<file path=ppt/theme/theme2.xml><?xml version="1.0" encoding="utf-8"?>
<a:theme xmlns:a="http://schemas.openxmlformats.org/drawingml/2006/main" name="CrowdStrike 2020 - Light">
  <a:themeElements>
    <a:clrScheme name="Custom 4">
      <a:dk1>
        <a:srgbClr val="000000"/>
      </a:dk1>
      <a:lt1>
        <a:srgbClr val="FFFFFF"/>
      </a:lt1>
      <a:dk2>
        <a:srgbClr val="000000"/>
      </a:dk2>
      <a:lt2>
        <a:srgbClr val="FFFFFF"/>
      </a:lt2>
      <a:accent1>
        <a:srgbClr val="DA372A"/>
      </a:accent1>
      <a:accent2>
        <a:srgbClr val="348199"/>
      </a:accent2>
      <a:accent3>
        <a:srgbClr val="98C250"/>
      </a:accent3>
      <a:accent4>
        <a:srgbClr val="F98D2E"/>
      </a:accent4>
      <a:accent5>
        <a:srgbClr val="2DB5AE"/>
      </a:accent5>
      <a:accent6>
        <a:srgbClr val="3A3B3B"/>
      </a:accent6>
      <a:hlink>
        <a:srgbClr val="0000FF"/>
      </a:hlink>
      <a:folHlink>
        <a:srgbClr val="800080"/>
      </a:folHlink>
    </a:clrScheme>
    <a:fontScheme name="Office">
      <a:majorFont>
        <a:latin typeface="Karl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Karla"/>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82826"/>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accent2"/>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1400" smtClean="0">
            <a:solidFill>
              <a:schemeClr val="tx2"/>
            </a:solidFill>
            <a:latin typeface="Karla" charset="0"/>
            <a:ea typeface="Karla" charset="0"/>
            <a:cs typeface="Karla" charset="0"/>
          </a:defRPr>
        </a:defPPr>
      </a:lstStyle>
    </a:txDef>
  </a:objectDefaults>
  <a:extraClrSchemeLst/>
  <a:extLst>
    <a:ext uri="{05A4C25C-085E-4340-85A3-A5531E510DB2}">
      <thm15:themeFamily xmlns:thm15="http://schemas.microsoft.com/office/thememl/2012/main" name="CrowdStrike_Corporate_2020_NewLogo" id="{849FA410-8E34-884A-ABFA-4CBDFD6FC86C}" vid="{6A010603-A6C2-F94A-9370-5C13CAB833B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CrowdStrike 2020 - Dark</Template>
  <TotalTime>11750</TotalTime>
  <Words>902</Words>
  <Application>Microsoft Macintosh PowerPoint</Application>
  <PresentationFormat>On-screen Show (16:9)</PresentationFormat>
  <Paragraphs>145</Paragraphs>
  <Slides>15</Slides>
  <Notes>10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Calibri</vt:lpstr>
      <vt:lpstr>ITC Avant Garde Gothic Book</vt:lpstr>
      <vt:lpstr>ITC Avant Garde Pro Bk</vt:lpstr>
      <vt:lpstr>ITC Avant Garde Pro Md</vt:lpstr>
      <vt:lpstr>Karla</vt:lpstr>
      <vt:lpstr>Wingdings</vt:lpstr>
      <vt:lpstr>CrowdStrike 2020 - Dark</vt:lpstr>
      <vt:lpstr>CrowdStrike 2020 - Light</vt:lpstr>
      <vt:lpstr>falconpy</vt:lpstr>
      <vt:lpstr>What is Falconpy?</vt:lpstr>
      <vt:lpstr>Package and Repository Details</vt:lpstr>
      <vt:lpstr>Falconpy Components</vt:lpstr>
      <vt:lpstr>falconpy Benefits</vt:lpstr>
      <vt:lpstr>PowerPoint Presentation</vt:lpstr>
      <vt:lpstr>Package Installation AND removal</vt:lpstr>
      <vt:lpstr>Authenticating to the API</vt:lpstr>
      <vt:lpstr>Authenticating to the API Service Class variations</vt:lpstr>
      <vt:lpstr>Service Class - Sample Uploads API Uploading a Sample, Downloading it, Then Deleting IT</vt:lpstr>
      <vt:lpstr>Uber Class - Sample Uploads API Uploading a Sample, Downloading it, Then Deleting IT</vt:lpstr>
      <vt:lpstr>PowerPoint Presentation</vt:lpstr>
      <vt:lpstr>FalconPy RoadMap</vt:lpstr>
      <vt:lpstr>Join the FalconPy community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falconpy</dc:title>
  <dc:creator>Microsoft Office User</dc:creator>
  <cp:lastModifiedBy>Microsoft Office User</cp:lastModifiedBy>
  <cp:revision>65</cp:revision>
  <dcterms:created xsi:type="dcterms:W3CDTF">2020-12-16T06:46:50Z</dcterms:created>
  <dcterms:modified xsi:type="dcterms:W3CDTF">2021-03-26T19:17:22Z</dcterms:modified>
</cp:coreProperties>
</file>

<file path=docProps/thumbnail.jpeg>
</file>